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2"/>
  </p:notesMasterIdLst>
  <p:handoutMasterIdLst>
    <p:handoutMasterId r:id="rId43"/>
  </p:handoutMasterIdLst>
  <p:sldIdLst>
    <p:sldId id="256" r:id="rId2"/>
    <p:sldId id="467" r:id="rId3"/>
    <p:sldId id="566" r:id="rId4"/>
    <p:sldId id="662" r:id="rId5"/>
    <p:sldId id="663" r:id="rId6"/>
    <p:sldId id="664" r:id="rId7"/>
    <p:sldId id="665" r:id="rId8"/>
    <p:sldId id="666" r:id="rId9"/>
    <p:sldId id="667" r:id="rId10"/>
    <p:sldId id="668" r:id="rId11"/>
    <p:sldId id="669" r:id="rId12"/>
    <p:sldId id="670" r:id="rId13"/>
    <p:sldId id="692" r:id="rId14"/>
    <p:sldId id="671" r:id="rId15"/>
    <p:sldId id="672" r:id="rId16"/>
    <p:sldId id="673" r:id="rId17"/>
    <p:sldId id="674" r:id="rId18"/>
    <p:sldId id="675" r:id="rId19"/>
    <p:sldId id="676" r:id="rId20"/>
    <p:sldId id="677" r:id="rId21"/>
    <p:sldId id="678" r:id="rId22"/>
    <p:sldId id="679" r:id="rId23"/>
    <p:sldId id="680" r:id="rId24"/>
    <p:sldId id="596" r:id="rId25"/>
    <p:sldId id="597" r:id="rId26"/>
    <p:sldId id="570" r:id="rId27"/>
    <p:sldId id="571" r:id="rId28"/>
    <p:sldId id="598" r:id="rId29"/>
    <p:sldId id="625" r:id="rId30"/>
    <p:sldId id="682" r:id="rId31"/>
    <p:sldId id="683" r:id="rId32"/>
    <p:sldId id="684" r:id="rId33"/>
    <p:sldId id="685" r:id="rId34"/>
    <p:sldId id="686" r:id="rId35"/>
    <p:sldId id="687" r:id="rId36"/>
    <p:sldId id="688" r:id="rId37"/>
    <p:sldId id="689" r:id="rId38"/>
    <p:sldId id="690" r:id="rId39"/>
    <p:sldId id="691" r:id="rId40"/>
    <p:sldId id="452" r:id="rId41"/>
  </p:sldIdLst>
  <p:sldSz cx="9144000" cy="6858000" type="screen4x3"/>
  <p:notesSz cx="6870700" cy="9982200"/>
  <p:custShowLst>
    <p:custShow name="自定义放映 1" id="0">
      <p:sldLst>
        <p:sld r:id="rId2"/>
        <p:sld r:id="rId4"/>
      </p:sldLst>
    </p:custShow>
  </p:custShowLst>
  <p:defaultTextStyle>
    <a:defPPr>
      <a:defRPr lang="zh-CN"/>
    </a:defPPr>
    <a:lvl1pPr algn="ctr" rtl="0" fontAlgn="base">
      <a:spcBef>
        <a:spcPct val="50000"/>
      </a:spcBef>
      <a:spcAft>
        <a:spcPct val="0"/>
      </a:spcAft>
      <a:defRPr kumimoji="1" sz="4400" b="1" kern="1200">
        <a:solidFill>
          <a:srgbClr val="66FF33"/>
        </a:solidFill>
        <a:latin typeface="Times New Roman" pitchFamily="18" charset="0"/>
        <a:ea typeface="黑体" pitchFamily="2" charset="-122"/>
        <a:cs typeface="+mn-cs"/>
      </a:defRPr>
    </a:lvl1pPr>
    <a:lvl2pPr marL="457200" algn="ctr" rtl="0" fontAlgn="base">
      <a:spcBef>
        <a:spcPct val="50000"/>
      </a:spcBef>
      <a:spcAft>
        <a:spcPct val="0"/>
      </a:spcAft>
      <a:defRPr kumimoji="1" sz="4400" b="1" kern="1200">
        <a:solidFill>
          <a:srgbClr val="66FF33"/>
        </a:solidFill>
        <a:latin typeface="Times New Roman" pitchFamily="18" charset="0"/>
        <a:ea typeface="黑体" pitchFamily="2" charset="-122"/>
        <a:cs typeface="+mn-cs"/>
      </a:defRPr>
    </a:lvl2pPr>
    <a:lvl3pPr marL="914400" algn="ctr" rtl="0" fontAlgn="base">
      <a:spcBef>
        <a:spcPct val="50000"/>
      </a:spcBef>
      <a:spcAft>
        <a:spcPct val="0"/>
      </a:spcAft>
      <a:defRPr kumimoji="1" sz="4400" b="1" kern="1200">
        <a:solidFill>
          <a:srgbClr val="66FF33"/>
        </a:solidFill>
        <a:latin typeface="Times New Roman" pitchFamily="18" charset="0"/>
        <a:ea typeface="黑体" pitchFamily="2" charset="-122"/>
        <a:cs typeface="+mn-cs"/>
      </a:defRPr>
    </a:lvl3pPr>
    <a:lvl4pPr marL="1371600" algn="ctr" rtl="0" fontAlgn="base">
      <a:spcBef>
        <a:spcPct val="50000"/>
      </a:spcBef>
      <a:spcAft>
        <a:spcPct val="0"/>
      </a:spcAft>
      <a:defRPr kumimoji="1" sz="4400" b="1" kern="1200">
        <a:solidFill>
          <a:srgbClr val="66FF33"/>
        </a:solidFill>
        <a:latin typeface="Times New Roman" pitchFamily="18" charset="0"/>
        <a:ea typeface="黑体" pitchFamily="2" charset="-122"/>
        <a:cs typeface="+mn-cs"/>
      </a:defRPr>
    </a:lvl4pPr>
    <a:lvl5pPr marL="1828800" algn="ctr" rtl="0" fontAlgn="base">
      <a:spcBef>
        <a:spcPct val="50000"/>
      </a:spcBef>
      <a:spcAft>
        <a:spcPct val="0"/>
      </a:spcAft>
      <a:defRPr kumimoji="1" sz="4400" b="1" kern="1200">
        <a:solidFill>
          <a:srgbClr val="66FF33"/>
        </a:solidFill>
        <a:latin typeface="Times New Roman" pitchFamily="18" charset="0"/>
        <a:ea typeface="黑体" pitchFamily="2" charset="-122"/>
        <a:cs typeface="+mn-cs"/>
      </a:defRPr>
    </a:lvl5pPr>
    <a:lvl6pPr marL="2286000" algn="l" defTabSz="914400" rtl="0" eaLnBrk="1" latinLnBrk="0" hangingPunct="1">
      <a:defRPr kumimoji="1" sz="4400" b="1" kern="1200">
        <a:solidFill>
          <a:srgbClr val="66FF33"/>
        </a:solidFill>
        <a:latin typeface="Times New Roman" pitchFamily="18" charset="0"/>
        <a:ea typeface="黑体" pitchFamily="2" charset="-122"/>
        <a:cs typeface="+mn-cs"/>
      </a:defRPr>
    </a:lvl6pPr>
    <a:lvl7pPr marL="2743200" algn="l" defTabSz="914400" rtl="0" eaLnBrk="1" latinLnBrk="0" hangingPunct="1">
      <a:defRPr kumimoji="1" sz="4400" b="1" kern="1200">
        <a:solidFill>
          <a:srgbClr val="66FF33"/>
        </a:solidFill>
        <a:latin typeface="Times New Roman" pitchFamily="18" charset="0"/>
        <a:ea typeface="黑体" pitchFamily="2" charset="-122"/>
        <a:cs typeface="+mn-cs"/>
      </a:defRPr>
    </a:lvl7pPr>
    <a:lvl8pPr marL="3200400" algn="l" defTabSz="914400" rtl="0" eaLnBrk="1" latinLnBrk="0" hangingPunct="1">
      <a:defRPr kumimoji="1" sz="4400" b="1" kern="1200">
        <a:solidFill>
          <a:srgbClr val="66FF33"/>
        </a:solidFill>
        <a:latin typeface="Times New Roman" pitchFamily="18" charset="0"/>
        <a:ea typeface="黑体" pitchFamily="2" charset="-122"/>
        <a:cs typeface="+mn-cs"/>
      </a:defRPr>
    </a:lvl8pPr>
    <a:lvl9pPr marL="3657600" algn="l" defTabSz="914400" rtl="0" eaLnBrk="1" latinLnBrk="0" hangingPunct="1">
      <a:defRPr kumimoji="1" sz="4400" b="1" kern="1200">
        <a:solidFill>
          <a:srgbClr val="66FF33"/>
        </a:solidFill>
        <a:latin typeface="Times New Roman" pitchFamily="18" charset="0"/>
        <a:ea typeface="黑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00FF00"/>
    <a:srgbClr val="FF9900"/>
    <a:srgbClr val="FF771B"/>
    <a:srgbClr val="CC00FF"/>
    <a:srgbClr val="EAEF11"/>
    <a:srgbClr val="F3F327"/>
    <a:srgbClr val="FF3300"/>
    <a:srgbClr val="808000"/>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中度样式 2 - 强调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aximized">
    <p:restoredLeft sz="13501" autoAdjust="0"/>
    <p:restoredTop sz="90909" autoAdjust="0"/>
  </p:normalViewPr>
  <p:slideViewPr>
    <p:cSldViewPr>
      <p:cViewPr varScale="1">
        <p:scale>
          <a:sx n="80" d="100"/>
          <a:sy n="80" d="100"/>
        </p:scale>
        <p:origin x="-1554"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2946" name="Rectangle 2"/>
          <p:cNvSpPr>
            <a:spLocks noGrp="1" noChangeArrowheads="1"/>
          </p:cNvSpPr>
          <p:nvPr>
            <p:ph type="hdr" sz="quarter"/>
          </p:nvPr>
        </p:nvSpPr>
        <p:spPr bwMode="auto">
          <a:xfrm>
            <a:off x="0" y="0"/>
            <a:ext cx="2976563" cy="498475"/>
          </a:xfrm>
          <a:prstGeom prst="rect">
            <a:avLst/>
          </a:prstGeom>
          <a:noFill/>
          <a:ln w="9525">
            <a:noFill/>
            <a:miter lim="800000"/>
            <a:headEnd/>
            <a:tailEnd/>
          </a:ln>
          <a:effectLst/>
        </p:spPr>
        <p:txBody>
          <a:bodyPr vert="horz" wrap="square" lIns="96295" tIns="48148" rIns="96295" bIns="48148" numCol="1" anchor="t" anchorCtr="0" compatLnSpc="1">
            <a:prstTxWarp prst="textNoShape">
              <a:avLst/>
            </a:prstTxWarp>
          </a:bodyPr>
          <a:lstStyle>
            <a:lvl1pPr algn="l" defTabSz="963613">
              <a:spcBef>
                <a:spcPct val="0"/>
              </a:spcBef>
              <a:defRPr sz="1300" b="0">
                <a:solidFill>
                  <a:schemeClr val="tx1"/>
                </a:solidFill>
                <a:ea typeface="宋体" pitchFamily="2" charset="-122"/>
              </a:defRPr>
            </a:lvl1pPr>
          </a:lstStyle>
          <a:p>
            <a:pPr>
              <a:defRPr/>
            </a:pPr>
            <a:endParaRPr lang="en-US" altLang="zh-CN"/>
          </a:p>
        </p:txBody>
      </p:sp>
      <p:sp>
        <p:nvSpPr>
          <p:cNvPr id="82947" name="Rectangle 3"/>
          <p:cNvSpPr>
            <a:spLocks noGrp="1" noChangeArrowheads="1"/>
          </p:cNvSpPr>
          <p:nvPr>
            <p:ph type="dt" sz="quarter" idx="1"/>
          </p:nvPr>
        </p:nvSpPr>
        <p:spPr bwMode="auto">
          <a:xfrm>
            <a:off x="3894138" y="0"/>
            <a:ext cx="2976562" cy="498475"/>
          </a:xfrm>
          <a:prstGeom prst="rect">
            <a:avLst/>
          </a:prstGeom>
          <a:noFill/>
          <a:ln w="9525">
            <a:noFill/>
            <a:miter lim="800000"/>
            <a:headEnd/>
            <a:tailEnd/>
          </a:ln>
          <a:effectLst/>
        </p:spPr>
        <p:txBody>
          <a:bodyPr vert="horz" wrap="square" lIns="96295" tIns="48148" rIns="96295" bIns="48148" numCol="1" anchor="t" anchorCtr="0" compatLnSpc="1">
            <a:prstTxWarp prst="textNoShape">
              <a:avLst/>
            </a:prstTxWarp>
          </a:bodyPr>
          <a:lstStyle>
            <a:lvl1pPr algn="r" defTabSz="963613">
              <a:spcBef>
                <a:spcPct val="0"/>
              </a:spcBef>
              <a:defRPr sz="1300" b="0">
                <a:solidFill>
                  <a:schemeClr val="tx1"/>
                </a:solidFill>
                <a:ea typeface="宋体" pitchFamily="2" charset="-122"/>
              </a:defRPr>
            </a:lvl1pPr>
          </a:lstStyle>
          <a:p>
            <a:pPr>
              <a:defRPr/>
            </a:pPr>
            <a:endParaRPr lang="en-US" altLang="zh-CN"/>
          </a:p>
        </p:txBody>
      </p:sp>
      <p:sp>
        <p:nvSpPr>
          <p:cNvPr id="82948" name="Rectangle 4"/>
          <p:cNvSpPr>
            <a:spLocks noGrp="1" noChangeArrowheads="1"/>
          </p:cNvSpPr>
          <p:nvPr>
            <p:ph type="ftr" sz="quarter" idx="2"/>
          </p:nvPr>
        </p:nvSpPr>
        <p:spPr bwMode="auto">
          <a:xfrm>
            <a:off x="0" y="9483725"/>
            <a:ext cx="2976563" cy="498475"/>
          </a:xfrm>
          <a:prstGeom prst="rect">
            <a:avLst/>
          </a:prstGeom>
          <a:noFill/>
          <a:ln w="9525">
            <a:noFill/>
            <a:miter lim="800000"/>
            <a:headEnd/>
            <a:tailEnd/>
          </a:ln>
          <a:effectLst/>
        </p:spPr>
        <p:txBody>
          <a:bodyPr vert="horz" wrap="square" lIns="96295" tIns="48148" rIns="96295" bIns="48148" numCol="1" anchor="b" anchorCtr="0" compatLnSpc="1">
            <a:prstTxWarp prst="textNoShape">
              <a:avLst/>
            </a:prstTxWarp>
          </a:bodyPr>
          <a:lstStyle>
            <a:lvl1pPr algn="l" defTabSz="963613">
              <a:spcBef>
                <a:spcPct val="0"/>
              </a:spcBef>
              <a:defRPr sz="1300" b="0">
                <a:solidFill>
                  <a:schemeClr val="tx1"/>
                </a:solidFill>
                <a:ea typeface="宋体" pitchFamily="2" charset="-122"/>
              </a:defRPr>
            </a:lvl1pPr>
          </a:lstStyle>
          <a:p>
            <a:pPr>
              <a:defRPr/>
            </a:pPr>
            <a:endParaRPr lang="en-US" altLang="zh-CN"/>
          </a:p>
        </p:txBody>
      </p:sp>
      <p:sp>
        <p:nvSpPr>
          <p:cNvPr id="82949" name="Rectangle 5"/>
          <p:cNvSpPr>
            <a:spLocks noGrp="1" noChangeArrowheads="1"/>
          </p:cNvSpPr>
          <p:nvPr>
            <p:ph type="sldNum" sz="quarter" idx="3"/>
          </p:nvPr>
        </p:nvSpPr>
        <p:spPr bwMode="auto">
          <a:xfrm>
            <a:off x="3894138" y="9483725"/>
            <a:ext cx="2976562" cy="498475"/>
          </a:xfrm>
          <a:prstGeom prst="rect">
            <a:avLst/>
          </a:prstGeom>
          <a:noFill/>
          <a:ln w="9525">
            <a:noFill/>
            <a:miter lim="800000"/>
            <a:headEnd/>
            <a:tailEnd/>
          </a:ln>
          <a:effectLst/>
        </p:spPr>
        <p:txBody>
          <a:bodyPr vert="horz" wrap="square" lIns="96295" tIns="48148" rIns="96295" bIns="48148" numCol="1" anchor="b" anchorCtr="0" compatLnSpc="1">
            <a:prstTxWarp prst="textNoShape">
              <a:avLst/>
            </a:prstTxWarp>
          </a:bodyPr>
          <a:lstStyle>
            <a:lvl1pPr algn="r" defTabSz="963613">
              <a:spcBef>
                <a:spcPct val="0"/>
              </a:spcBef>
              <a:defRPr sz="1300" b="0">
                <a:solidFill>
                  <a:schemeClr val="tx1"/>
                </a:solidFill>
                <a:ea typeface="宋体" pitchFamily="2" charset="-122"/>
              </a:defRPr>
            </a:lvl1pPr>
          </a:lstStyle>
          <a:p>
            <a:pPr>
              <a:defRPr/>
            </a:pPr>
            <a:fld id="{B2A23FC1-F372-4621-97F1-998AB1BD17E7}" type="slidenum">
              <a:rPr lang="en-US" altLang="zh-CN"/>
              <a:pPr>
                <a:defRPr/>
              </a:pPr>
              <a:t>‹#›</a:t>
            </a:fld>
            <a:endParaRPr lang="en-US" altLang="zh-CN"/>
          </a:p>
        </p:txBody>
      </p:sp>
    </p:spTree>
    <p:extLst>
      <p:ext uri="{BB962C8B-B14F-4D97-AF65-F5344CB8AC3E}">
        <p14:creationId xmlns="" xmlns:p14="http://schemas.microsoft.com/office/powerpoint/2010/main" val="39968598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426" name="Rectangle 2"/>
          <p:cNvSpPr>
            <a:spLocks noGrp="1" noChangeArrowheads="1"/>
          </p:cNvSpPr>
          <p:nvPr>
            <p:ph type="hdr" sz="quarter"/>
          </p:nvPr>
        </p:nvSpPr>
        <p:spPr bwMode="auto">
          <a:xfrm>
            <a:off x="0" y="0"/>
            <a:ext cx="2971800" cy="533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spcBef>
                <a:spcPct val="0"/>
              </a:spcBef>
              <a:defRPr sz="1200" b="0">
                <a:solidFill>
                  <a:schemeClr val="tx1"/>
                </a:solidFill>
                <a:ea typeface="宋体" pitchFamily="2" charset="-122"/>
              </a:defRPr>
            </a:lvl1pPr>
          </a:lstStyle>
          <a:p>
            <a:pPr>
              <a:defRPr/>
            </a:pPr>
            <a:endParaRPr lang="en-US" altLang="zh-CN"/>
          </a:p>
        </p:txBody>
      </p:sp>
      <p:sp>
        <p:nvSpPr>
          <p:cNvPr id="103427" name="Rectangle 3"/>
          <p:cNvSpPr>
            <a:spLocks noGrp="1" noChangeArrowheads="1"/>
          </p:cNvSpPr>
          <p:nvPr>
            <p:ph type="dt" idx="1"/>
          </p:nvPr>
        </p:nvSpPr>
        <p:spPr bwMode="auto">
          <a:xfrm>
            <a:off x="3886200" y="0"/>
            <a:ext cx="2971800" cy="533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defRPr sz="1200" b="0">
                <a:solidFill>
                  <a:schemeClr val="tx1"/>
                </a:solidFill>
                <a:ea typeface="宋体" pitchFamily="2" charset="-122"/>
              </a:defRPr>
            </a:lvl1pPr>
          </a:lstStyle>
          <a:p>
            <a:pPr>
              <a:defRPr/>
            </a:pPr>
            <a:endParaRPr lang="en-US" altLang="zh-CN"/>
          </a:p>
        </p:txBody>
      </p:sp>
      <p:sp>
        <p:nvSpPr>
          <p:cNvPr id="73732" name="Rectangle 4"/>
          <p:cNvSpPr>
            <a:spLocks noGrp="1" noRot="1" noChangeAspect="1" noChangeArrowheads="1" noTextEdit="1"/>
          </p:cNvSpPr>
          <p:nvPr>
            <p:ph type="sldImg" idx="2"/>
          </p:nvPr>
        </p:nvSpPr>
        <p:spPr bwMode="auto">
          <a:xfrm>
            <a:off x="939800" y="762000"/>
            <a:ext cx="4978400" cy="3733800"/>
          </a:xfrm>
          <a:prstGeom prst="rect">
            <a:avLst/>
          </a:prstGeom>
          <a:noFill/>
          <a:ln w="9525">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103429" name="Rectangle 5"/>
          <p:cNvSpPr>
            <a:spLocks noGrp="1" noChangeArrowheads="1"/>
          </p:cNvSpPr>
          <p:nvPr>
            <p:ph type="body" sz="quarter" idx="3"/>
          </p:nvPr>
        </p:nvSpPr>
        <p:spPr bwMode="auto">
          <a:xfrm>
            <a:off x="914400" y="4724400"/>
            <a:ext cx="5029200" cy="4495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103430" name="Rectangle 6"/>
          <p:cNvSpPr>
            <a:spLocks noGrp="1" noChangeArrowheads="1"/>
          </p:cNvSpPr>
          <p:nvPr>
            <p:ph type="ftr" sz="quarter" idx="4"/>
          </p:nvPr>
        </p:nvSpPr>
        <p:spPr bwMode="auto">
          <a:xfrm>
            <a:off x="0" y="9448800"/>
            <a:ext cx="2971800" cy="5334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spcBef>
                <a:spcPct val="0"/>
              </a:spcBef>
              <a:defRPr sz="1200" b="0">
                <a:solidFill>
                  <a:schemeClr val="tx1"/>
                </a:solidFill>
                <a:ea typeface="宋体" pitchFamily="2" charset="-122"/>
              </a:defRPr>
            </a:lvl1pPr>
          </a:lstStyle>
          <a:p>
            <a:pPr>
              <a:defRPr/>
            </a:pPr>
            <a:endParaRPr lang="en-US" altLang="zh-CN"/>
          </a:p>
        </p:txBody>
      </p:sp>
      <p:sp>
        <p:nvSpPr>
          <p:cNvPr id="103431" name="Rectangle 7"/>
          <p:cNvSpPr>
            <a:spLocks noGrp="1" noChangeArrowheads="1"/>
          </p:cNvSpPr>
          <p:nvPr>
            <p:ph type="sldNum" sz="quarter" idx="5"/>
          </p:nvPr>
        </p:nvSpPr>
        <p:spPr bwMode="auto">
          <a:xfrm>
            <a:off x="3886200" y="9448800"/>
            <a:ext cx="2971800" cy="5334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defRPr sz="1200" b="0">
                <a:solidFill>
                  <a:schemeClr val="tx1"/>
                </a:solidFill>
                <a:ea typeface="宋体" pitchFamily="2" charset="-122"/>
              </a:defRPr>
            </a:lvl1pPr>
          </a:lstStyle>
          <a:p>
            <a:pPr>
              <a:defRPr/>
            </a:pPr>
            <a:fld id="{158C1604-9B90-4A8C-8270-BE82457451FD}" type="slidenum">
              <a:rPr lang="en-US" altLang="zh-CN"/>
              <a:pPr>
                <a:defRPr/>
              </a:pPr>
              <a:t>‹#›</a:t>
            </a:fld>
            <a:endParaRPr lang="en-US" altLang="zh-CN"/>
          </a:p>
        </p:txBody>
      </p:sp>
    </p:spTree>
    <p:extLst>
      <p:ext uri="{BB962C8B-B14F-4D97-AF65-F5344CB8AC3E}">
        <p14:creationId xmlns="" xmlns:p14="http://schemas.microsoft.com/office/powerpoint/2010/main" val="351735963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宋体" pitchFamily="2" charset="-122"/>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宋体" pitchFamily="2" charset="-122"/>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宋体" pitchFamily="2" charset="-122"/>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宋体" pitchFamily="2" charset="-122"/>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幻灯片图像占位符 1"/>
          <p:cNvSpPr>
            <a:spLocks noGrp="1" noRot="1" noChangeAspect="1" noTextEdit="1"/>
          </p:cNvSpPr>
          <p:nvPr>
            <p:ph type="sldImg"/>
          </p:nvPr>
        </p:nvSpPr>
        <p:spPr>
          <a:ln/>
        </p:spPr>
      </p:sp>
      <p:sp>
        <p:nvSpPr>
          <p:cNvPr id="74755" name="备注占位符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zh-CN" altLang="en-US" smtClean="0">
              <a:ea typeface="宋体" charset="-122"/>
            </a:endParaRPr>
          </a:p>
        </p:txBody>
      </p:sp>
      <p:sp>
        <p:nvSpPr>
          <p:cNvPr id="74756" name="灯片编号占位符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kumimoji="1" sz="4400" b="1">
                <a:solidFill>
                  <a:srgbClr val="66FF33"/>
                </a:solidFill>
                <a:latin typeface="Times New Roman" pitchFamily="18" charset="0"/>
                <a:ea typeface="黑体" pitchFamily="2" charset="-122"/>
              </a:defRPr>
            </a:lvl1pPr>
            <a:lvl2pPr marL="742950" indent="-285750" eaLnBrk="0" hangingPunct="0">
              <a:defRPr kumimoji="1" sz="4400" b="1">
                <a:solidFill>
                  <a:srgbClr val="66FF33"/>
                </a:solidFill>
                <a:latin typeface="Times New Roman" pitchFamily="18" charset="0"/>
                <a:ea typeface="黑体" pitchFamily="2" charset="-122"/>
              </a:defRPr>
            </a:lvl2pPr>
            <a:lvl3pPr marL="1143000" indent="-228600" eaLnBrk="0" hangingPunct="0">
              <a:defRPr kumimoji="1" sz="4400" b="1">
                <a:solidFill>
                  <a:srgbClr val="66FF33"/>
                </a:solidFill>
                <a:latin typeface="Times New Roman" pitchFamily="18" charset="0"/>
                <a:ea typeface="黑体" pitchFamily="2" charset="-122"/>
              </a:defRPr>
            </a:lvl3pPr>
            <a:lvl4pPr marL="1600200" indent="-228600" eaLnBrk="0" hangingPunct="0">
              <a:defRPr kumimoji="1" sz="4400" b="1">
                <a:solidFill>
                  <a:srgbClr val="66FF33"/>
                </a:solidFill>
                <a:latin typeface="Times New Roman" pitchFamily="18" charset="0"/>
                <a:ea typeface="黑体" pitchFamily="2" charset="-122"/>
              </a:defRPr>
            </a:lvl4pPr>
            <a:lvl5pPr marL="2057400" indent="-228600" eaLnBrk="0" hangingPunct="0">
              <a:defRPr kumimoji="1" sz="4400" b="1">
                <a:solidFill>
                  <a:srgbClr val="66FF33"/>
                </a:solidFill>
                <a:latin typeface="Times New Roman" pitchFamily="18" charset="0"/>
                <a:ea typeface="黑体" pitchFamily="2" charset="-122"/>
              </a:defRPr>
            </a:lvl5pPr>
            <a:lvl6pPr marL="25146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6pPr>
            <a:lvl7pPr marL="29718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7pPr>
            <a:lvl8pPr marL="34290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8pPr>
            <a:lvl9pPr marL="38862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9pPr>
          </a:lstStyle>
          <a:p>
            <a:pPr eaLnBrk="1" hangingPunct="1"/>
            <a:fld id="{204B6D61-60D3-4E65-95EA-3F58094DF255}" type="slidenum">
              <a:rPr lang="en-US" altLang="zh-CN" sz="1200" b="0" smtClean="0">
                <a:solidFill>
                  <a:schemeClr val="tx1"/>
                </a:solidFill>
                <a:ea typeface="宋体" charset="-122"/>
              </a:rPr>
              <a:pPr eaLnBrk="1" hangingPunct="1"/>
              <a:t>1</a:t>
            </a:fld>
            <a:endParaRPr lang="en-US" altLang="zh-CN" sz="1200" b="0" smtClean="0">
              <a:solidFill>
                <a:schemeClr val="tx1"/>
              </a:solidFill>
              <a:ea typeface="宋体" charset="-122"/>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幻灯片图像占位符 1"/>
          <p:cNvSpPr>
            <a:spLocks noGrp="1" noRot="1" noChangeAspect="1" noTextEdit="1"/>
          </p:cNvSpPr>
          <p:nvPr>
            <p:ph type="sldImg"/>
          </p:nvPr>
        </p:nvSpPr>
        <p:spPr>
          <a:ln/>
        </p:spPr>
      </p:sp>
      <p:sp>
        <p:nvSpPr>
          <p:cNvPr id="78851" name="备注占位符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zh-CN" altLang="en-US" smtClean="0">
              <a:ea typeface="宋体" charset="-122"/>
            </a:endParaRPr>
          </a:p>
        </p:txBody>
      </p:sp>
      <p:sp>
        <p:nvSpPr>
          <p:cNvPr id="78852" name="灯片编号占位符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kumimoji="1" sz="4400" b="1">
                <a:solidFill>
                  <a:srgbClr val="66FF33"/>
                </a:solidFill>
                <a:latin typeface="Times New Roman" pitchFamily="18" charset="0"/>
                <a:ea typeface="黑体" pitchFamily="2" charset="-122"/>
              </a:defRPr>
            </a:lvl1pPr>
            <a:lvl2pPr marL="742950" indent="-285750" eaLnBrk="0" hangingPunct="0">
              <a:defRPr kumimoji="1" sz="4400" b="1">
                <a:solidFill>
                  <a:srgbClr val="66FF33"/>
                </a:solidFill>
                <a:latin typeface="Times New Roman" pitchFamily="18" charset="0"/>
                <a:ea typeface="黑体" pitchFamily="2" charset="-122"/>
              </a:defRPr>
            </a:lvl2pPr>
            <a:lvl3pPr marL="1143000" indent="-228600" eaLnBrk="0" hangingPunct="0">
              <a:defRPr kumimoji="1" sz="4400" b="1">
                <a:solidFill>
                  <a:srgbClr val="66FF33"/>
                </a:solidFill>
                <a:latin typeface="Times New Roman" pitchFamily="18" charset="0"/>
                <a:ea typeface="黑体" pitchFamily="2" charset="-122"/>
              </a:defRPr>
            </a:lvl3pPr>
            <a:lvl4pPr marL="1600200" indent="-228600" eaLnBrk="0" hangingPunct="0">
              <a:defRPr kumimoji="1" sz="4400" b="1">
                <a:solidFill>
                  <a:srgbClr val="66FF33"/>
                </a:solidFill>
                <a:latin typeface="Times New Roman" pitchFamily="18" charset="0"/>
                <a:ea typeface="黑体" pitchFamily="2" charset="-122"/>
              </a:defRPr>
            </a:lvl4pPr>
            <a:lvl5pPr marL="2057400" indent="-228600" eaLnBrk="0" hangingPunct="0">
              <a:defRPr kumimoji="1" sz="4400" b="1">
                <a:solidFill>
                  <a:srgbClr val="66FF33"/>
                </a:solidFill>
                <a:latin typeface="Times New Roman" pitchFamily="18" charset="0"/>
                <a:ea typeface="黑体" pitchFamily="2" charset="-122"/>
              </a:defRPr>
            </a:lvl5pPr>
            <a:lvl6pPr marL="25146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6pPr>
            <a:lvl7pPr marL="29718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7pPr>
            <a:lvl8pPr marL="34290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8pPr>
            <a:lvl9pPr marL="38862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9pPr>
          </a:lstStyle>
          <a:p>
            <a:pPr eaLnBrk="1" hangingPunct="1"/>
            <a:fld id="{5E1FD5EA-A0FE-4D1C-A760-341E32B8AA8E}" type="slidenum">
              <a:rPr lang="en-US" altLang="zh-CN" sz="1200" b="0" smtClean="0">
                <a:solidFill>
                  <a:schemeClr val="tx1"/>
                </a:solidFill>
                <a:ea typeface="宋体" charset="-122"/>
              </a:rPr>
              <a:pPr eaLnBrk="1" hangingPunct="1"/>
              <a:t>10</a:t>
            </a:fld>
            <a:endParaRPr lang="en-US" altLang="zh-CN" sz="1200" b="0" smtClean="0">
              <a:solidFill>
                <a:schemeClr val="tx1"/>
              </a:solidFill>
              <a:ea typeface="宋体" charset="-122"/>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幻灯片图像占位符 1"/>
          <p:cNvSpPr>
            <a:spLocks noGrp="1" noRot="1" noChangeAspect="1" noTextEdit="1"/>
          </p:cNvSpPr>
          <p:nvPr>
            <p:ph type="sldImg"/>
          </p:nvPr>
        </p:nvSpPr>
        <p:spPr>
          <a:ln/>
        </p:spPr>
      </p:sp>
      <p:sp>
        <p:nvSpPr>
          <p:cNvPr id="78851" name="备注占位符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zh-CN" altLang="en-US" smtClean="0">
              <a:ea typeface="宋体" charset="-122"/>
            </a:endParaRPr>
          </a:p>
        </p:txBody>
      </p:sp>
      <p:sp>
        <p:nvSpPr>
          <p:cNvPr id="78852" name="灯片编号占位符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kumimoji="1" sz="4400" b="1">
                <a:solidFill>
                  <a:srgbClr val="66FF33"/>
                </a:solidFill>
                <a:latin typeface="Times New Roman" pitchFamily="18" charset="0"/>
                <a:ea typeface="黑体" pitchFamily="2" charset="-122"/>
              </a:defRPr>
            </a:lvl1pPr>
            <a:lvl2pPr marL="742950" indent="-285750" eaLnBrk="0" hangingPunct="0">
              <a:defRPr kumimoji="1" sz="4400" b="1">
                <a:solidFill>
                  <a:srgbClr val="66FF33"/>
                </a:solidFill>
                <a:latin typeface="Times New Roman" pitchFamily="18" charset="0"/>
                <a:ea typeface="黑体" pitchFamily="2" charset="-122"/>
              </a:defRPr>
            </a:lvl2pPr>
            <a:lvl3pPr marL="1143000" indent="-228600" eaLnBrk="0" hangingPunct="0">
              <a:defRPr kumimoji="1" sz="4400" b="1">
                <a:solidFill>
                  <a:srgbClr val="66FF33"/>
                </a:solidFill>
                <a:latin typeface="Times New Roman" pitchFamily="18" charset="0"/>
                <a:ea typeface="黑体" pitchFamily="2" charset="-122"/>
              </a:defRPr>
            </a:lvl3pPr>
            <a:lvl4pPr marL="1600200" indent="-228600" eaLnBrk="0" hangingPunct="0">
              <a:defRPr kumimoji="1" sz="4400" b="1">
                <a:solidFill>
                  <a:srgbClr val="66FF33"/>
                </a:solidFill>
                <a:latin typeface="Times New Roman" pitchFamily="18" charset="0"/>
                <a:ea typeface="黑体" pitchFamily="2" charset="-122"/>
              </a:defRPr>
            </a:lvl4pPr>
            <a:lvl5pPr marL="2057400" indent="-228600" eaLnBrk="0" hangingPunct="0">
              <a:defRPr kumimoji="1" sz="4400" b="1">
                <a:solidFill>
                  <a:srgbClr val="66FF33"/>
                </a:solidFill>
                <a:latin typeface="Times New Roman" pitchFamily="18" charset="0"/>
                <a:ea typeface="黑体" pitchFamily="2" charset="-122"/>
              </a:defRPr>
            </a:lvl5pPr>
            <a:lvl6pPr marL="25146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6pPr>
            <a:lvl7pPr marL="29718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7pPr>
            <a:lvl8pPr marL="34290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8pPr>
            <a:lvl9pPr marL="38862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9pPr>
          </a:lstStyle>
          <a:p>
            <a:pPr eaLnBrk="1" hangingPunct="1"/>
            <a:fld id="{5E1FD5EA-A0FE-4D1C-A760-341E32B8AA8E}" type="slidenum">
              <a:rPr lang="en-US" altLang="zh-CN" sz="1200" b="0" smtClean="0">
                <a:solidFill>
                  <a:schemeClr val="tx1"/>
                </a:solidFill>
                <a:ea typeface="宋体" charset="-122"/>
              </a:rPr>
              <a:pPr eaLnBrk="1" hangingPunct="1"/>
              <a:t>11</a:t>
            </a:fld>
            <a:endParaRPr lang="en-US" altLang="zh-CN" sz="1200" b="0" smtClean="0">
              <a:solidFill>
                <a:schemeClr val="tx1"/>
              </a:solidFill>
              <a:ea typeface="宋体" charset="-122"/>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幻灯片图像占位符 1"/>
          <p:cNvSpPr>
            <a:spLocks noGrp="1" noRot="1" noChangeAspect="1" noTextEdit="1"/>
          </p:cNvSpPr>
          <p:nvPr>
            <p:ph type="sldImg"/>
          </p:nvPr>
        </p:nvSpPr>
        <p:spPr>
          <a:ln/>
        </p:spPr>
      </p:sp>
      <p:sp>
        <p:nvSpPr>
          <p:cNvPr id="78851" name="备注占位符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zh-CN" altLang="en-US" smtClean="0">
              <a:ea typeface="宋体" charset="-122"/>
            </a:endParaRPr>
          </a:p>
        </p:txBody>
      </p:sp>
      <p:sp>
        <p:nvSpPr>
          <p:cNvPr id="78852" name="灯片编号占位符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kumimoji="1" sz="4400" b="1">
                <a:solidFill>
                  <a:srgbClr val="66FF33"/>
                </a:solidFill>
                <a:latin typeface="Times New Roman" pitchFamily="18" charset="0"/>
                <a:ea typeface="黑体" pitchFamily="2" charset="-122"/>
              </a:defRPr>
            </a:lvl1pPr>
            <a:lvl2pPr marL="742950" indent="-285750" eaLnBrk="0" hangingPunct="0">
              <a:defRPr kumimoji="1" sz="4400" b="1">
                <a:solidFill>
                  <a:srgbClr val="66FF33"/>
                </a:solidFill>
                <a:latin typeface="Times New Roman" pitchFamily="18" charset="0"/>
                <a:ea typeface="黑体" pitchFamily="2" charset="-122"/>
              </a:defRPr>
            </a:lvl2pPr>
            <a:lvl3pPr marL="1143000" indent="-228600" eaLnBrk="0" hangingPunct="0">
              <a:defRPr kumimoji="1" sz="4400" b="1">
                <a:solidFill>
                  <a:srgbClr val="66FF33"/>
                </a:solidFill>
                <a:latin typeface="Times New Roman" pitchFamily="18" charset="0"/>
                <a:ea typeface="黑体" pitchFamily="2" charset="-122"/>
              </a:defRPr>
            </a:lvl3pPr>
            <a:lvl4pPr marL="1600200" indent="-228600" eaLnBrk="0" hangingPunct="0">
              <a:defRPr kumimoji="1" sz="4400" b="1">
                <a:solidFill>
                  <a:srgbClr val="66FF33"/>
                </a:solidFill>
                <a:latin typeface="Times New Roman" pitchFamily="18" charset="0"/>
                <a:ea typeface="黑体" pitchFamily="2" charset="-122"/>
              </a:defRPr>
            </a:lvl4pPr>
            <a:lvl5pPr marL="2057400" indent="-228600" eaLnBrk="0" hangingPunct="0">
              <a:defRPr kumimoji="1" sz="4400" b="1">
                <a:solidFill>
                  <a:srgbClr val="66FF33"/>
                </a:solidFill>
                <a:latin typeface="Times New Roman" pitchFamily="18" charset="0"/>
                <a:ea typeface="黑体" pitchFamily="2" charset="-122"/>
              </a:defRPr>
            </a:lvl5pPr>
            <a:lvl6pPr marL="25146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6pPr>
            <a:lvl7pPr marL="29718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7pPr>
            <a:lvl8pPr marL="34290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8pPr>
            <a:lvl9pPr marL="38862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9pPr>
          </a:lstStyle>
          <a:p>
            <a:pPr eaLnBrk="1" hangingPunct="1"/>
            <a:fld id="{5E1FD5EA-A0FE-4D1C-A760-341E32B8AA8E}" type="slidenum">
              <a:rPr lang="en-US" altLang="zh-CN" sz="1200" b="0" smtClean="0">
                <a:solidFill>
                  <a:schemeClr val="tx1"/>
                </a:solidFill>
                <a:ea typeface="宋体" charset="-122"/>
              </a:rPr>
              <a:pPr eaLnBrk="1" hangingPunct="1"/>
              <a:t>12</a:t>
            </a:fld>
            <a:endParaRPr lang="en-US" altLang="zh-CN" sz="1200" b="0" smtClean="0">
              <a:solidFill>
                <a:schemeClr val="tx1"/>
              </a:solidFill>
              <a:ea typeface="宋体" charset="-122"/>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幻灯片图像占位符 1"/>
          <p:cNvSpPr>
            <a:spLocks noGrp="1" noRot="1" noChangeAspect="1" noTextEdit="1"/>
          </p:cNvSpPr>
          <p:nvPr>
            <p:ph type="sldImg"/>
          </p:nvPr>
        </p:nvSpPr>
        <p:spPr>
          <a:ln/>
        </p:spPr>
      </p:sp>
      <p:sp>
        <p:nvSpPr>
          <p:cNvPr id="78851" name="备注占位符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zh-CN" altLang="en-US" smtClean="0">
              <a:ea typeface="宋体" charset="-122"/>
            </a:endParaRPr>
          </a:p>
        </p:txBody>
      </p:sp>
      <p:sp>
        <p:nvSpPr>
          <p:cNvPr id="78852" name="灯片编号占位符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kumimoji="1" sz="4400" b="1">
                <a:solidFill>
                  <a:srgbClr val="66FF33"/>
                </a:solidFill>
                <a:latin typeface="Times New Roman" pitchFamily="18" charset="0"/>
                <a:ea typeface="黑体" pitchFamily="2" charset="-122"/>
              </a:defRPr>
            </a:lvl1pPr>
            <a:lvl2pPr marL="742950" indent="-285750" eaLnBrk="0" hangingPunct="0">
              <a:defRPr kumimoji="1" sz="4400" b="1">
                <a:solidFill>
                  <a:srgbClr val="66FF33"/>
                </a:solidFill>
                <a:latin typeface="Times New Roman" pitchFamily="18" charset="0"/>
                <a:ea typeface="黑体" pitchFamily="2" charset="-122"/>
              </a:defRPr>
            </a:lvl2pPr>
            <a:lvl3pPr marL="1143000" indent="-228600" eaLnBrk="0" hangingPunct="0">
              <a:defRPr kumimoji="1" sz="4400" b="1">
                <a:solidFill>
                  <a:srgbClr val="66FF33"/>
                </a:solidFill>
                <a:latin typeface="Times New Roman" pitchFamily="18" charset="0"/>
                <a:ea typeface="黑体" pitchFamily="2" charset="-122"/>
              </a:defRPr>
            </a:lvl3pPr>
            <a:lvl4pPr marL="1600200" indent="-228600" eaLnBrk="0" hangingPunct="0">
              <a:defRPr kumimoji="1" sz="4400" b="1">
                <a:solidFill>
                  <a:srgbClr val="66FF33"/>
                </a:solidFill>
                <a:latin typeface="Times New Roman" pitchFamily="18" charset="0"/>
                <a:ea typeface="黑体" pitchFamily="2" charset="-122"/>
              </a:defRPr>
            </a:lvl4pPr>
            <a:lvl5pPr marL="2057400" indent="-228600" eaLnBrk="0" hangingPunct="0">
              <a:defRPr kumimoji="1" sz="4400" b="1">
                <a:solidFill>
                  <a:srgbClr val="66FF33"/>
                </a:solidFill>
                <a:latin typeface="Times New Roman" pitchFamily="18" charset="0"/>
                <a:ea typeface="黑体" pitchFamily="2" charset="-122"/>
              </a:defRPr>
            </a:lvl5pPr>
            <a:lvl6pPr marL="25146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6pPr>
            <a:lvl7pPr marL="29718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7pPr>
            <a:lvl8pPr marL="34290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8pPr>
            <a:lvl9pPr marL="38862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9pPr>
          </a:lstStyle>
          <a:p>
            <a:pPr eaLnBrk="1" hangingPunct="1"/>
            <a:fld id="{5E1FD5EA-A0FE-4D1C-A760-341E32B8AA8E}" type="slidenum">
              <a:rPr lang="en-US" altLang="zh-CN" sz="1200" b="0" smtClean="0">
                <a:solidFill>
                  <a:schemeClr val="tx1"/>
                </a:solidFill>
                <a:ea typeface="宋体" charset="-122"/>
              </a:rPr>
              <a:pPr eaLnBrk="1" hangingPunct="1"/>
              <a:t>13</a:t>
            </a:fld>
            <a:endParaRPr lang="en-US" altLang="zh-CN" sz="1200" b="0" smtClean="0">
              <a:solidFill>
                <a:schemeClr val="tx1"/>
              </a:solidFill>
              <a:ea typeface="宋体" charset="-122"/>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幻灯片图像占位符 1"/>
          <p:cNvSpPr>
            <a:spLocks noGrp="1" noRot="1" noChangeAspect="1" noTextEdit="1"/>
          </p:cNvSpPr>
          <p:nvPr>
            <p:ph type="sldImg"/>
          </p:nvPr>
        </p:nvSpPr>
        <p:spPr>
          <a:ln/>
        </p:spPr>
      </p:sp>
      <p:sp>
        <p:nvSpPr>
          <p:cNvPr id="78851" name="备注占位符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zh-CN" altLang="en-US" smtClean="0">
              <a:ea typeface="宋体" charset="-122"/>
            </a:endParaRPr>
          </a:p>
        </p:txBody>
      </p:sp>
      <p:sp>
        <p:nvSpPr>
          <p:cNvPr id="78852" name="灯片编号占位符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kumimoji="1" sz="4400" b="1">
                <a:solidFill>
                  <a:srgbClr val="66FF33"/>
                </a:solidFill>
                <a:latin typeface="Times New Roman" pitchFamily="18" charset="0"/>
                <a:ea typeface="黑体" pitchFamily="2" charset="-122"/>
              </a:defRPr>
            </a:lvl1pPr>
            <a:lvl2pPr marL="742950" indent="-285750" eaLnBrk="0" hangingPunct="0">
              <a:defRPr kumimoji="1" sz="4400" b="1">
                <a:solidFill>
                  <a:srgbClr val="66FF33"/>
                </a:solidFill>
                <a:latin typeface="Times New Roman" pitchFamily="18" charset="0"/>
                <a:ea typeface="黑体" pitchFamily="2" charset="-122"/>
              </a:defRPr>
            </a:lvl2pPr>
            <a:lvl3pPr marL="1143000" indent="-228600" eaLnBrk="0" hangingPunct="0">
              <a:defRPr kumimoji="1" sz="4400" b="1">
                <a:solidFill>
                  <a:srgbClr val="66FF33"/>
                </a:solidFill>
                <a:latin typeface="Times New Roman" pitchFamily="18" charset="0"/>
                <a:ea typeface="黑体" pitchFamily="2" charset="-122"/>
              </a:defRPr>
            </a:lvl3pPr>
            <a:lvl4pPr marL="1600200" indent="-228600" eaLnBrk="0" hangingPunct="0">
              <a:defRPr kumimoji="1" sz="4400" b="1">
                <a:solidFill>
                  <a:srgbClr val="66FF33"/>
                </a:solidFill>
                <a:latin typeface="Times New Roman" pitchFamily="18" charset="0"/>
                <a:ea typeface="黑体" pitchFamily="2" charset="-122"/>
              </a:defRPr>
            </a:lvl4pPr>
            <a:lvl5pPr marL="2057400" indent="-228600" eaLnBrk="0" hangingPunct="0">
              <a:defRPr kumimoji="1" sz="4400" b="1">
                <a:solidFill>
                  <a:srgbClr val="66FF33"/>
                </a:solidFill>
                <a:latin typeface="Times New Roman" pitchFamily="18" charset="0"/>
                <a:ea typeface="黑体" pitchFamily="2" charset="-122"/>
              </a:defRPr>
            </a:lvl5pPr>
            <a:lvl6pPr marL="25146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6pPr>
            <a:lvl7pPr marL="29718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7pPr>
            <a:lvl8pPr marL="34290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8pPr>
            <a:lvl9pPr marL="38862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9pPr>
          </a:lstStyle>
          <a:p>
            <a:pPr eaLnBrk="1" hangingPunct="1"/>
            <a:fld id="{5E1FD5EA-A0FE-4D1C-A760-341E32B8AA8E}" type="slidenum">
              <a:rPr lang="en-US" altLang="zh-CN" sz="1200" b="0" smtClean="0">
                <a:solidFill>
                  <a:schemeClr val="tx1"/>
                </a:solidFill>
                <a:ea typeface="宋体" charset="-122"/>
              </a:rPr>
              <a:pPr eaLnBrk="1" hangingPunct="1"/>
              <a:t>14</a:t>
            </a:fld>
            <a:endParaRPr lang="en-US" altLang="zh-CN" sz="1200" b="0" smtClean="0">
              <a:solidFill>
                <a:schemeClr val="tx1"/>
              </a:solidFill>
              <a:ea typeface="宋体" charset="-122"/>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幻灯片图像占位符 1"/>
          <p:cNvSpPr>
            <a:spLocks noGrp="1" noRot="1" noChangeAspect="1" noTextEdit="1"/>
          </p:cNvSpPr>
          <p:nvPr>
            <p:ph type="sldImg"/>
          </p:nvPr>
        </p:nvSpPr>
        <p:spPr>
          <a:ln/>
        </p:spPr>
      </p:sp>
      <p:sp>
        <p:nvSpPr>
          <p:cNvPr id="78851" name="备注占位符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zh-CN" altLang="en-US" smtClean="0">
              <a:ea typeface="宋体" charset="-122"/>
            </a:endParaRPr>
          </a:p>
        </p:txBody>
      </p:sp>
      <p:sp>
        <p:nvSpPr>
          <p:cNvPr id="78852" name="灯片编号占位符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kumimoji="1" sz="4400" b="1">
                <a:solidFill>
                  <a:srgbClr val="66FF33"/>
                </a:solidFill>
                <a:latin typeface="Times New Roman" pitchFamily="18" charset="0"/>
                <a:ea typeface="黑体" pitchFamily="2" charset="-122"/>
              </a:defRPr>
            </a:lvl1pPr>
            <a:lvl2pPr marL="742950" indent="-285750" eaLnBrk="0" hangingPunct="0">
              <a:defRPr kumimoji="1" sz="4400" b="1">
                <a:solidFill>
                  <a:srgbClr val="66FF33"/>
                </a:solidFill>
                <a:latin typeface="Times New Roman" pitchFamily="18" charset="0"/>
                <a:ea typeface="黑体" pitchFamily="2" charset="-122"/>
              </a:defRPr>
            </a:lvl2pPr>
            <a:lvl3pPr marL="1143000" indent="-228600" eaLnBrk="0" hangingPunct="0">
              <a:defRPr kumimoji="1" sz="4400" b="1">
                <a:solidFill>
                  <a:srgbClr val="66FF33"/>
                </a:solidFill>
                <a:latin typeface="Times New Roman" pitchFamily="18" charset="0"/>
                <a:ea typeface="黑体" pitchFamily="2" charset="-122"/>
              </a:defRPr>
            </a:lvl3pPr>
            <a:lvl4pPr marL="1600200" indent="-228600" eaLnBrk="0" hangingPunct="0">
              <a:defRPr kumimoji="1" sz="4400" b="1">
                <a:solidFill>
                  <a:srgbClr val="66FF33"/>
                </a:solidFill>
                <a:latin typeface="Times New Roman" pitchFamily="18" charset="0"/>
                <a:ea typeface="黑体" pitchFamily="2" charset="-122"/>
              </a:defRPr>
            </a:lvl4pPr>
            <a:lvl5pPr marL="2057400" indent="-228600" eaLnBrk="0" hangingPunct="0">
              <a:defRPr kumimoji="1" sz="4400" b="1">
                <a:solidFill>
                  <a:srgbClr val="66FF33"/>
                </a:solidFill>
                <a:latin typeface="Times New Roman" pitchFamily="18" charset="0"/>
                <a:ea typeface="黑体" pitchFamily="2" charset="-122"/>
              </a:defRPr>
            </a:lvl5pPr>
            <a:lvl6pPr marL="25146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6pPr>
            <a:lvl7pPr marL="29718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7pPr>
            <a:lvl8pPr marL="34290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8pPr>
            <a:lvl9pPr marL="38862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9pPr>
          </a:lstStyle>
          <a:p>
            <a:pPr eaLnBrk="1" hangingPunct="1"/>
            <a:fld id="{5E1FD5EA-A0FE-4D1C-A760-341E32B8AA8E}" type="slidenum">
              <a:rPr lang="en-US" altLang="zh-CN" sz="1200" b="0" smtClean="0">
                <a:solidFill>
                  <a:schemeClr val="tx1"/>
                </a:solidFill>
                <a:ea typeface="宋体" charset="-122"/>
              </a:rPr>
              <a:pPr eaLnBrk="1" hangingPunct="1"/>
              <a:t>15</a:t>
            </a:fld>
            <a:endParaRPr lang="en-US" altLang="zh-CN" sz="1200" b="0" smtClean="0">
              <a:solidFill>
                <a:schemeClr val="tx1"/>
              </a:solidFill>
              <a:ea typeface="宋体" charset="-122"/>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幻灯片图像占位符 1"/>
          <p:cNvSpPr>
            <a:spLocks noGrp="1" noRot="1" noChangeAspect="1" noTextEdit="1"/>
          </p:cNvSpPr>
          <p:nvPr>
            <p:ph type="sldImg"/>
          </p:nvPr>
        </p:nvSpPr>
        <p:spPr>
          <a:ln/>
        </p:spPr>
      </p:sp>
      <p:sp>
        <p:nvSpPr>
          <p:cNvPr id="78851" name="备注占位符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zh-CN" altLang="en-US" smtClean="0">
              <a:ea typeface="宋体" charset="-122"/>
            </a:endParaRPr>
          </a:p>
        </p:txBody>
      </p:sp>
      <p:sp>
        <p:nvSpPr>
          <p:cNvPr id="78852" name="灯片编号占位符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kumimoji="1" sz="4400" b="1">
                <a:solidFill>
                  <a:srgbClr val="66FF33"/>
                </a:solidFill>
                <a:latin typeface="Times New Roman" pitchFamily="18" charset="0"/>
                <a:ea typeface="黑体" pitchFamily="2" charset="-122"/>
              </a:defRPr>
            </a:lvl1pPr>
            <a:lvl2pPr marL="742950" indent="-285750" eaLnBrk="0" hangingPunct="0">
              <a:defRPr kumimoji="1" sz="4400" b="1">
                <a:solidFill>
                  <a:srgbClr val="66FF33"/>
                </a:solidFill>
                <a:latin typeface="Times New Roman" pitchFamily="18" charset="0"/>
                <a:ea typeface="黑体" pitchFamily="2" charset="-122"/>
              </a:defRPr>
            </a:lvl2pPr>
            <a:lvl3pPr marL="1143000" indent="-228600" eaLnBrk="0" hangingPunct="0">
              <a:defRPr kumimoji="1" sz="4400" b="1">
                <a:solidFill>
                  <a:srgbClr val="66FF33"/>
                </a:solidFill>
                <a:latin typeface="Times New Roman" pitchFamily="18" charset="0"/>
                <a:ea typeface="黑体" pitchFamily="2" charset="-122"/>
              </a:defRPr>
            </a:lvl3pPr>
            <a:lvl4pPr marL="1600200" indent="-228600" eaLnBrk="0" hangingPunct="0">
              <a:defRPr kumimoji="1" sz="4400" b="1">
                <a:solidFill>
                  <a:srgbClr val="66FF33"/>
                </a:solidFill>
                <a:latin typeface="Times New Roman" pitchFamily="18" charset="0"/>
                <a:ea typeface="黑体" pitchFamily="2" charset="-122"/>
              </a:defRPr>
            </a:lvl4pPr>
            <a:lvl5pPr marL="2057400" indent="-228600" eaLnBrk="0" hangingPunct="0">
              <a:defRPr kumimoji="1" sz="4400" b="1">
                <a:solidFill>
                  <a:srgbClr val="66FF33"/>
                </a:solidFill>
                <a:latin typeface="Times New Roman" pitchFamily="18" charset="0"/>
                <a:ea typeface="黑体" pitchFamily="2" charset="-122"/>
              </a:defRPr>
            </a:lvl5pPr>
            <a:lvl6pPr marL="25146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6pPr>
            <a:lvl7pPr marL="29718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7pPr>
            <a:lvl8pPr marL="34290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8pPr>
            <a:lvl9pPr marL="38862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9pPr>
          </a:lstStyle>
          <a:p>
            <a:pPr eaLnBrk="1" hangingPunct="1"/>
            <a:fld id="{5E1FD5EA-A0FE-4D1C-A760-341E32B8AA8E}" type="slidenum">
              <a:rPr lang="en-US" altLang="zh-CN" sz="1200" b="0" smtClean="0">
                <a:solidFill>
                  <a:schemeClr val="tx1"/>
                </a:solidFill>
                <a:ea typeface="宋体" charset="-122"/>
              </a:rPr>
              <a:pPr eaLnBrk="1" hangingPunct="1"/>
              <a:t>16</a:t>
            </a:fld>
            <a:endParaRPr lang="en-US" altLang="zh-CN" sz="1200" b="0" smtClean="0">
              <a:solidFill>
                <a:schemeClr val="tx1"/>
              </a:solidFill>
              <a:ea typeface="宋体" charset="-122"/>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幻灯片图像占位符 1"/>
          <p:cNvSpPr>
            <a:spLocks noGrp="1" noRot="1" noChangeAspect="1" noTextEdit="1"/>
          </p:cNvSpPr>
          <p:nvPr>
            <p:ph type="sldImg"/>
          </p:nvPr>
        </p:nvSpPr>
        <p:spPr>
          <a:ln/>
        </p:spPr>
      </p:sp>
      <p:sp>
        <p:nvSpPr>
          <p:cNvPr id="78851" name="备注占位符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zh-CN" altLang="en-US" smtClean="0">
              <a:ea typeface="宋体" charset="-122"/>
            </a:endParaRPr>
          </a:p>
        </p:txBody>
      </p:sp>
      <p:sp>
        <p:nvSpPr>
          <p:cNvPr id="78852" name="灯片编号占位符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kumimoji="1" sz="4400" b="1">
                <a:solidFill>
                  <a:srgbClr val="66FF33"/>
                </a:solidFill>
                <a:latin typeface="Times New Roman" pitchFamily="18" charset="0"/>
                <a:ea typeface="黑体" pitchFamily="2" charset="-122"/>
              </a:defRPr>
            </a:lvl1pPr>
            <a:lvl2pPr marL="742950" indent="-285750" eaLnBrk="0" hangingPunct="0">
              <a:defRPr kumimoji="1" sz="4400" b="1">
                <a:solidFill>
                  <a:srgbClr val="66FF33"/>
                </a:solidFill>
                <a:latin typeface="Times New Roman" pitchFamily="18" charset="0"/>
                <a:ea typeface="黑体" pitchFamily="2" charset="-122"/>
              </a:defRPr>
            </a:lvl2pPr>
            <a:lvl3pPr marL="1143000" indent="-228600" eaLnBrk="0" hangingPunct="0">
              <a:defRPr kumimoji="1" sz="4400" b="1">
                <a:solidFill>
                  <a:srgbClr val="66FF33"/>
                </a:solidFill>
                <a:latin typeface="Times New Roman" pitchFamily="18" charset="0"/>
                <a:ea typeface="黑体" pitchFamily="2" charset="-122"/>
              </a:defRPr>
            </a:lvl3pPr>
            <a:lvl4pPr marL="1600200" indent="-228600" eaLnBrk="0" hangingPunct="0">
              <a:defRPr kumimoji="1" sz="4400" b="1">
                <a:solidFill>
                  <a:srgbClr val="66FF33"/>
                </a:solidFill>
                <a:latin typeface="Times New Roman" pitchFamily="18" charset="0"/>
                <a:ea typeface="黑体" pitchFamily="2" charset="-122"/>
              </a:defRPr>
            </a:lvl4pPr>
            <a:lvl5pPr marL="2057400" indent="-228600" eaLnBrk="0" hangingPunct="0">
              <a:defRPr kumimoji="1" sz="4400" b="1">
                <a:solidFill>
                  <a:srgbClr val="66FF33"/>
                </a:solidFill>
                <a:latin typeface="Times New Roman" pitchFamily="18" charset="0"/>
                <a:ea typeface="黑体" pitchFamily="2" charset="-122"/>
              </a:defRPr>
            </a:lvl5pPr>
            <a:lvl6pPr marL="25146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6pPr>
            <a:lvl7pPr marL="29718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7pPr>
            <a:lvl8pPr marL="34290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8pPr>
            <a:lvl9pPr marL="38862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9pPr>
          </a:lstStyle>
          <a:p>
            <a:pPr eaLnBrk="1" hangingPunct="1"/>
            <a:fld id="{5E1FD5EA-A0FE-4D1C-A760-341E32B8AA8E}" type="slidenum">
              <a:rPr lang="en-US" altLang="zh-CN" sz="1200" b="0" smtClean="0">
                <a:solidFill>
                  <a:schemeClr val="tx1"/>
                </a:solidFill>
                <a:ea typeface="宋体" charset="-122"/>
              </a:rPr>
              <a:pPr eaLnBrk="1" hangingPunct="1"/>
              <a:t>17</a:t>
            </a:fld>
            <a:endParaRPr lang="en-US" altLang="zh-CN" sz="1200" b="0" smtClean="0">
              <a:solidFill>
                <a:schemeClr val="tx1"/>
              </a:solidFill>
              <a:ea typeface="宋体" charset="-122"/>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幻灯片图像占位符 1"/>
          <p:cNvSpPr>
            <a:spLocks noGrp="1" noRot="1" noChangeAspect="1" noTextEdit="1"/>
          </p:cNvSpPr>
          <p:nvPr>
            <p:ph type="sldImg"/>
          </p:nvPr>
        </p:nvSpPr>
        <p:spPr>
          <a:ln/>
        </p:spPr>
      </p:sp>
      <p:sp>
        <p:nvSpPr>
          <p:cNvPr id="78851" name="备注占位符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zh-CN" altLang="en-US" smtClean="0">
              <a:ea typeface="宋体" charset="-122"/>
            </a:endParaRPr>
          </a:p>
        </p:txBody>
      </p:sp>
      <p:sp>
        <p:nvSpPr>
          <p:cNvPr id="78852" name="灯片编号占位符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kumimoji="1" sz="4400" b="1">
                <a:solidFill>
                  <a:srgbClr val="66FF33"/>
                </a:solidFill>
                <a:latin typeface="Times New Roman" pitchFamily="18" charset="0"/>
                <a:ea typeface="黑体" pitchFamily="2" charset="-122"/>
              </a:defRPr>
            </a:lvl1pPr>
            <a:lvl2pPr marL="742950" indent="-285750" eaLnBrk="0" hangingPunct="0">
              <a:defRPr kumimoji="1" sz="4400" b="1">
                <a:solidFill>
                  <a:srgbClr val="66FF33"/>
                </a:solidFill>
                <a:latin typeface="Times New Roman" pitchFamily="18" charset="0"/>
                <a:ea typeface="黑体" pitchFamily="2" charset="-122"/>
              </a:defRPr>
            </a:lvl2pPr>
            <a:lvl3pPr marL="1143000" indent="-228600" eaLnBrk="0" hangingPunct="0">
              <a:defRPr kumimoji="1" sz="4400" b="1">
                <a:solidFill>
                  <a:srgbClr val="66FF33"/>
                </a:solidFill>
                <a:latin typeface="Times New Roman" pitchFamily="18" charset="0"/>
                <a:ea typeface="黑体" pitchFamily="2" charset="-122"/>
              </a:defRPr>
            </a:lvl3pPr>
            <a:lvl4pPr marL="1600200" indent="-228600" eaLnBrk="0" hangingPunct="0">
              <a:defRPr kumimoji="1" sz="4400" b="1">
                <a:solidFill>
                  <a:srgbClr val="66FF33"/>
                </a:solidFill>
                <a:latin typeface="Times New Roman" pitchFamily="18" charset="0"/>
                <a:ea typeface="黑体" pitchFamily="2" charset="-122"/>
              </a:defRPr>
            </a:lvl4pPr>
            <a:lvl5pPr marL="2057400" indent="-228600" eaLnBrk="0" hangingPunct="0">
              <a:defRPr kumimoji="1" sz="4400" b="1">
                <a:solidFill>
                  <a:srgbClr val="66FF33"/>
                </a:solidFill>
                <a:latin typeface="Times New Roman" pitchFamily="18" charset="0"/>
                <a:ea typeface="黑体" pitchFamily="2" charset="-122"/>
              </a:defRPr>
            </a:lvl5pPr>
            <a:lvl6pPr marL="25146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6pPr>
            <a:lvl7pPr marL="29718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7pPr>
            <a:lvl8pPr marL="34290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8pPr>
            <a:lvl9pPr marL="38862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9pPr>
          </a:lstStyle>
          <a:p>
            <a:pPr eaLnBrk="1" hangingPunct="1"/>
            <a:fld id="{5E1FD5EA-A0FE-4D1C-A760-341E32B8AA8E}" type="slidenum">
              <a:rPr lang="en-US" altLang="zh-CN" sz="1200" b="0" smtClean="0">
                <a:solidFill>
                  <a:schemeClr val="tx1"/>
                </a:solidFill>
                <a:ea typeface="宋体" charset="-122"/>
              </a:rPr>
              <a:pPr eaLnBrk="1" hangingPunct="1"/>
              <a:t>18</a:t>
            </a:fld>
            <a:endParaRPr lang="en-US" altLang="zh-CN" sz="1200" b="0" smtClean="0">
              <a:solidFill>
                <a:schemeClr val="tx1"/>
              </a:solidFill>
              <a:ea typeface="宋体" charset="-122"/>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幻灯片图像占位符 1"/>
          <p:cNvSpPr>
            <a:spLocks noGrp="1" noRot="1" noChangeAspect="1" noTextEdit="1"/>
          </p:cNvSpPr>
          <p:nvPr>
            <p:ph type="sldImg"/>
          </p:nvPr>
        </p:nvSpPr>
        <p:spPr>
          <a:ln/>
        </p:spPr>
      </p:sp>
      <p:sp>
        <p:nvSpPr>
          <p:cNvPr id="78851" name="备注占位符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zh-CN" altLang="en-US" smtClean="0">
              <a:ea typeface="宋体" charset="-122"/>
            </a:endParaRPr>
          </a:p>
        </p:txBody>
      </p:sp>
      <p:sp>
        <p:nvSpPr>
          <p:cNvPr id="78852" name="灯片编号占位符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kumimoji="1" sz="4400" b="1">
                <a:solidFill>
                  <a:srgbClr val="66FF33"/>
                </a:solidFill>
                <a:latin typeface="Times New Roman" pitchFamily="18" charset="0"/>
                <a:ea typeface="黑体" pitchFamily="2" charset="-122"/>
              </a:defRPr>
            </a:lvl1pPr>
            <a:lvl2pPr marL="742950" indent="-285750" eaLnBrk="0" hangingPunct="0">
              <a:defRPr kumimoji="1" sz="4400" b="1">
                <a:solidFill>
                  <a:srgbClr val="66FF33"/>
                </a:solidFill>
                <a:latin typeface="Times New Roman" pitchFamily="18" charset="0"/>
                <a:ea typeface="黑体" pitchFamily="2" charset="-122"/>
              </a:defRPr>
            </a:lvl2pPr>
            <a:lvl3pPr marL="1143000" indent="-228600" eaLnBrk="0" hangingPunct="0">
              <a:defRPr kumimoji="1" sz="4400" b="1">
                <a:solidFill>
                  <a:srgbClr val="66FF33"/>
                </a:solidFill>
                <a:latin typeface="Times New Roman" pitchFamily="18" charset="0"/>
                <a:ea typeface="黑体" pitchFamily="2" charset="-122"/>
              </a:defRPr>
            </a:lvl3pPr>
            <a:lvl4pPr marL="1600200" indent="-228600" eaLnBrk="0" hangingPunct="0">
              <a:defRPr kumimoji="1" sz="4400" b="1">
                <a:solidFill>
                  <a:srgbClr val="66FF33"/>
                </a:solidFill>
                <a:latin typeface="Times New Roman" pitchFamily="18" charset="0"/>
                <a:ea typeface="黑体" pitchFamily="2" charset="-122"/>
              </a:defRPr>
            </a:lvl4pPr>
            <a:lvl5pPr marL="2057400" indent="-228600" eaLnBrk="0" hangingPunct="0">
              <a:defRPr kumimoji="1" sz="4400" b="1">
                <a:solidFill>
                  <a:srgbClr val="66FF33"/>
                </a:solidFill>
                <a:latin typeface="Times New Roman" pitchFamily="18" charset="0"/>
                <a:ea typeface="黑体" pitchFamily="2" charset="-122"/>
              </a:defRPr>
            </a:lvl5pPr>
            <a:lvl6pPr marL="25146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6pPr>
            <a:lvl7pPr marL="29718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7pPr>
            <a:lvl8pPr marL="34290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8pPr>
            <a:lvl9pPr marL="38862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9pPr>
          </a:lstStyle>
          <a:p>
            <a:pPr eaLnBrk="1" hangingPunct="1"/>
            <a:fld id="{5E1FD5EA-A0FE-4D1C-A760-341E32B8AA8E}" type="slidenum">
              <a:rPr lang="en-US" altLang="zh-CN" sz="1200" b="0" smtClean="0">
                <a:solidFill>
                  <a:schemeClr val="tx1"/>
                </a:solidFill>
                <a:ea typeface="宋体" charset="-122"/>
              </a:rPr>
              <a:pPr eaLnBrk="1" hangingPunct="1"/>
              <a:t>19</a:t>
            </a:fld>
            <a:endParaRPr lang="en-US" altLang="zh-CN" sz="1200" b="0" smtClean="0">
              <a:solidFill>
                <a:schemeClr val="tx1"/>
              </a:solidFill>
              <a:ea typeface="宋体"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幻灯片图像占位符 1"/>
          <p:cNvSpPr>
            <a:spLocks noGrp="1" noRot="1" noChangeAspect="1" noTextEdit="1"/>
          </p:cNvSpPr>
          <p:nvPr>
            <p:ph type="sldImg"/>
          </p:nvPr>
        </p:nvSpPr>
        <p:spPr>
          <a:ln/>
        </p:spPr>
      </p:sp>
      <p:sp>
        <p:nvSpPr>
          <p:cNvPr id="75779" name="备注占位符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zh-CN" altLang="en-US" smtClean="0">
              <a:ea typeface="宋体" charset="-122"/>
            </a:endParaRPr>
          </a:p>
        </p:txBody>
      </p:sp>
      <p:sp>
        <p:nvSpPr>
          <p:cNvPr id="75780" name="灯片编号占位符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kumimoji="1" sz="4400" b="1">
                <a:solidFill>
                  <a:srgbClr val="66FF33"/>
                </a:solidFill>
                <a:latin typeface="Times New Roman" pitchFamily="18" charset="0"/>
                <a:ea typeface="黑体" pitchFamily="2" charset="-122"/>
              </a:defRPr>
            </a:lvl1pPr>
            <a:lvl2pPr marL="742950" indent="-285750" eaLnBrk="0" hangingPunct="0">
              <a:defRPr kumimoji="1" sz="4400" b="1">
                <a:solidFill>
                  <a:srgbClr val="66FF33"/>
                </a:solidFill>
                <a:latin typeface="Times New Roman" pitchFamily="18" charset="0"/>
                <a:ea typeface="黑体" pitchFamily="2" charset="-122"/>
              </a:defRPr>
            </a:lvl2pPr>
            <a:lvl3pPr marL="1143000" indent="-228600" eaLnBrk="0" hangingPunct="0">
              <a:defRPr kumimoji="1" sz="4400" b="1">
                <a:solidFill>
                  <a:srgbClr val="66FF33"/>
                </a:solidFill>
                <a:latin typeface="Times New Roman" pitchFamily="18" charset="0"/>
                <a:ea typeface="黑体" pitchFamily="2" charset="-122"/>
              </a:defRPr>
            </a:lvl3pPr>
            <a:lvl4pPr marL="1600200" indent="-228600" eaLnBrk="0" hangingPunct="0">
              <a:defRPr kumimoji="1" sz="4400" b="1">
                <a:solidFill>
                  <a:srgbClr val="66FF33"/>
                </a:solidFill>
                <a:latin typeface="Times New Roman" pitchFamily="18" charset="0"/>
                <a:ea typeface="黑体" pitchFamily="2" charset="-122"/>
              </a:defRPr>
            </a:lvl4pPr>
            <a:lvl5pPr marL="2057400" indent="-228600" eaLnBrk="0" hangingPunct="0">
              <a:defRPr kumimoji="1" sz="4400" b="1">
                <a:solidFill>
                  <a:srgbClr val="66FF33"/>
                </a:solidFill>
                <a:latin typeface="Times New Roman" pitchFamily="18" charset="0"/>
                <a:ea typeface="黑体" pitchFamily="2" charset="-122"/>
              </a:defRPr>
            </a:lvl5pPr>
            <a:lvl6pPr marL="25146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6pPr>
            <a:lvl7pPr marL="29718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7pPr>
            <a:lvl8pPr marL="34290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8pPr>
            <a:lvl9pPr marL="38862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9pPr>
          </a:lstStyle>
          <a:p>
            <a:pPr eaLnBrk="1" hangingPunct="1"/>
            <a:fld id="{EA60525C-B26F-4AA3-991D-5079B914845B}" type="slidenum">
              <a:rPr lang="en-US" altLang="zh-CN" sz="1200" b="0" smtClean="0">
                <a:solidFill>
                  <a:schemeClr val="tx1"/>
                </a:solidFill>
                <a:ea typeface="宋体" charset="-122"/>
              </a:rPr>
              <a:pPr eaLnBrk="1" hangingPunct="1"/>
              <a:t>2</a:t>
            </a:fld>
            <a:endParaRPr lang="en-US" altLang="zh-CN" sz="1200" b="0" smtClean="0">
              <a:solidFill>
                <a:schemeClr val="tx1"/>
              </a:solidFill>
              <a:ea typeface="宋体" charset="-122"/>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幻灯片图像占位符 1"/>
          <p:cNvSpPr>
            <a:spLocks noGrp="1" noRot="1" noChangeAspect="1" noTextEdit="1"/>
          </p:cNvSpPr>
          <p:nvPr>
            <p:ph type="sldImg"/>
          </p:nvPr>
        </p:nvSpPr>
        <p:spPr>
          <a:ln/>
        </p:spPr>
      </p:sp>
      <p:sp>
        <p:nvSpPr>
          <p:cNvPr id="78851" name="备注占位符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zh-CN" altLang="en-US" smtClean="0">
              <a:ea typeface="宋体" charset="-122"/>
            </a:endParaRPr>
          </a:p>
        </p:txBody>
      </p:sp>
      <p:sp>
        <p:nvSpPr>
          <p:cNvPr id="78852" name="灯片编号占位符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kumimoji="1" sz="4400" b="1">
                <a:solidFill>
                  <a:srgbClr val="66FF33"/>
                </a:solidFill>
                <a:latin typeface="Times New Roman" pitchFamily="18" charset="0"/>
                <a:ea typeface="黑体" pitchFamily="2" charset="-122"/>
              </a:defRPr>
            </a:lvl1pPr>
            <a:lvl2pPr marL="742950" indent="-285750" eaLnBrk="0" hangingPunct="0">
              <a:defRPr kumimoji="1" sz="4400" b="1">
                <a:solidFill>
                  <a:srgbClr val="66FF33"/>
                </a:solidFill>
                <a:latin typeface="Times New Roman" pitchFamily="18" charset="0"/>
                <a:ea typeface="黑体" pitchFamily="2" charset="-122"/>
              </a:defRPr>
            </a:lvl2pPr>
            <a:lvl3pPr marL="1143000" indent="-228600" eaLnBrk="0" hangingPunct="0">
              <a:defRPr kumimoji="1" sz="4400" b="1">
                <a:solidFill>
                  <a:srgbClr val="66FF33"/>
                </a:solidFill>
                <a:latin typeface="Times New Roman" pitchFamily="18" charset="0"/>
                <a:ea typeface="黑体" pitchFamily="2" charset="-122"/>
              </a:defRPr>
            </a:lvl3pPr>
            <a:lvl4pPr marL="1600200" indent="-228600" eaLnBrk="0" hangingPunct="0">
              <a:defRPr kumimoji="1" sz="4400" b="1">
                <a:solidFill>
                  <a:srgbClr val="66FF33"/>
                </a:solidFill>
                <a:latin typeface="Times New Roman" pitchFamily="18" charset="0"/>
                <a:ea typeface="黑体" pitchFamily="2" charset="-122"/>
              </a:defRPr>
            </a:lvl4pPr>
            <a:lvl5pPr marL="2057400" indent="-228600" eaLnBrk="0" hangingPunct="0">
              <a:defRPr kumimoji="1" sz="4400" b="1">
                <a:solidFill>
                  <a:srgbClr val="66FF33"/>
                </a:solidFill>
                <a:latin typeface="Times New Roman" pitchFamily="18" charset="0"/>
                <a:ea typeface="黑体" pitchFamily="2" charset="-122"/>
              </a:defRPr>
            </a:lvl5pPr>
            <a:lvl6pPr marL="25146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6pPr>
            <a:lvl7pPr marL="29718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7pPr>
            <a:lvl8pPr marL="34290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8pPr>
            <a:lvl9pPr marL="38862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9pPr>
          </a:lstStyle>
          <a:p>
            <a:pPr eaLnBrk="1" hangingPunct="1"/>
            <a:fld id="{5E1FD5EA-A0FE-4D1C-A760-341E32B8AA8E}" type="slidenum">
              <a:rPr lang="en-US" altLang="zh-CN" sz="1200" b="0" smtClean="0">
                <a:solidFill>
                  <a:schemeClr val="tx1"/>
                </a:solidFill>
                <a:ea typeface="宋体" charset="-122"/>
              </a:rPr>
              <a:pPr eaLnBrk="1" hangingPunct="1"/>
              <a:t>20</a:t>
            </a:fld>
            <a:endParaRPr lang="en-US" altLang="zh-CN" sz="1200" b="0" smtClean="0">
              <a:solidFill>
                <a:schemeClr val="tx1"/>
              </a:solidFill>
              <a:ea typeface="宋体" charset="-122"/>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幻灯片图像占位符 1"/>
          <p:cNvSpPr>
            <a:spLocks noGrp="1" noRot="1" noChangeAspect="1" noTextEdit="1"/>
          </p:cNvSpPr>
          <p:nvPr>
            <p:ph type="sldImg"/>
          </p:nvPr>
        </p:nvSpPr>
        <p:spPr>
          <a:ln/>
        </p:spPr>
      </p:sp>
      <p:sp>
        <p:nvSpPr>
          <p:cNvPr id="78851" name="备注占位符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zh-CN" altLang="en-US" smtClean="0">
              <a:ea typeface="宋体" charset="-122"/>
            </a:endParaRPr>
          </a:p>
        </p:txBody>
      </p:sp>
      <p:sp>
        <p:nvSpPr>
          <p:cNvPr id="78852" name="灯片编号占位符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kumimoji="1" sz="4400" b="1">
                <a:solidFill>
                  <a:srgbClr val="66FF33"/>
                </a:solidFill>
                <a:latin typeface="Times New Roman" pitchFamily="18" charset="0"/>
                <a:ea typeface="黑体" pitchFamily="2" charset="-122"/>
              </a:defRPr>
            </a:lvl1pPr>
            <a:lvl2pPr marL="742950" indent="-285750" eaLnBrk="0" hangingPunct="0">
              <a:defRPr kumimoji="1" sz="4400" b="1">
                <a:solidFill>
                  <a:srgbClr val="66FF33"/>
                </a:solidFill>
                <a:latin typeface="Times New Roman" pitchFamily="18" charset="0"/>
                <a:ea typeface="黑体" pitchFamily="2" charset="-122"/>
              </a:defRPr>
            </a:lvl2pPr>
            <a:lvl3pPr marL="1143000" indent="-228600" eaLnBrk="0" hangingPunct="0">
              <a:defRPr kumimoji="1" sz="4400" b="1">
                <a:solidFill>
                  <a:srgbClr val="66FF33"/>
                </a:solidFill>
                <a:latin typeface="Times New Roman" pitchFamily="18" charset="0"/>
                <a:ea typeface="黑体" pitchFamily="2" charset="-122"/>
              </a:defRPr>
            </a:lvl3pPr>
            <a:lvl4pPr marL="1600200" indent="-228600" eaLnBrk="0" hangingPunct="0">
              <a:defRPr kumimoji="1" sz="4400" b="1">
                <a:solidFill>
                  <a:srgbClr val="66FF33"/>
                </a:solidFill>
                <a:latin typeface="Times New Roman" pitchFamily="18" charset="0"/>
                <a:ea typeface="黑体" pitchFamily="2" charset="-122"/>
              </a:defRPr>
            </a:lvl4pPr>
            <a:lvl5pPr marL="2057400" indent="-228600" eaLnBrk="0" hangingPunct="0">
              <a:defRPr kumimoji="1" sz="4400" b="1">
                <a:solidFill>
                  <a:srgbClr val="66FF33"/>
                </a:solidFill>
                <a:latin typeface="Times New Roman" pitchFamily="18" charset="0"/>
                <a:ea typeface="黑体" pitchFamily="2" charset="-122"/>
              </a:defRPr>
            </a:lvl5pPr>
            <a:lvl6pPr marL="25146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6pPr>
            <a:lvl7pPr marL="29718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7pPr>
            <a:lvl8pPr marL="34290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8pPr>
            <a:lvl9pPr marL="38862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9pPr>
          </a:lstStyle>
          <a:p>
            <a:pPr eaLnBrk="1" hangingPunct="1"/>
            <a:fld id="{5E1FD5EA-A0FE-4D1C-A760-341E32B8AA8E}" type="slidenum">
              <a:rPr lang="en-US" altLang="zh-CN" sz="1200" b="0" smtClean="0">
                <a:solidFill>
                  <a:schemeClr val="tx1"/>
                </a:solidFill>
                <a:ea typeface="宋体" charset="-122"/>
              </a:rPr>
              <a:pPr eaLnBrk="1" hangingPunct="1"/>
              <a:t>21</a:t>
            </a:fld>
            <a:endParaRPr lang="en-US" altLang="zh-CN" sz="1200" b="0" smtClean="0">
              <a:solidFill>
                <a:schemeClr val="tx1"/>
              </a:solidFill>
              <a:ea typeface="宋体" charset="-122"/>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幻灯片图像占位符 1"/>
          <p:cNvSpPr>
            <a:spLocks noGrp="1" noRot="1" noChangeAspect="1" noTextEdit="1"/>
          </p:cNvSpPr>
          <p:nvPr>
            <p:ph type="sldImg"/>
          </p:nvPr>
        </p:nvSpPr>
        <p:spPr>
          <a:ln/>
        </p:spPr>
      </p:sp>
      <p:sp>
        <p:nvSpPr>
          <p:cNvPr id="78851" name="备注占位符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zh-CN" altLang="en-US" dirty="0" smtClean="0">
              <a:ea typeface="宋体" charset="-122"/>
            </a:endParaRPr>
          </a:p>
        </p:txBody>
      </p:sp>
      <p:sp>
        <p:nvSpPr>
          <p:cNvPr id="78852" name="灯片编号占位符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kumimoji="1" sz="4400" b="1">
                <a:solidFill>
                  <a:srgbClr val="66FF33"/>
                </a:solidFill>
                <a:latin typeface="Times New Roman" pitchFamily="18" charset="0"/>
                <a:ea typeface="黑体" pitchFamily="2" charset="-122"/>
              </a:defRPr>
            </a:lvl1pPr>
            <a:lvl2pPr marL="742950" indent="-285750" eaLnBrk="0" hangingPunct="0">
              <a:defRPr kumimoji="1" sz="4400" b="1">
                <a:solidFill>
                  <a:srgbClr val="66FF33"/>
                </a:solidFill>
                <a:latin typeface="Times New Roman" pitchFamily="18" charset="0"/>
                <a:ea typeface="黑体" pitchFamily="2" charset="-122"/>
              </a:defRPr>
            </a:lvl2pPr>
            <a:lvl3pPr marL="1143000" indent="-228600" eaLnBrk="0" hangingPunct="0">
              <a:defRPr kumimoji="1" sz="4400" b="1">
                <a:solidFill>
                  <a:srgbClr val="66FF33"/>
                </a:solidFill>
                <a:latin typeface="Times New Roman" pitchFamily="18" charset="0"/>
                <a:ea typeface="黑体" pitchFamily="2" charset="-122"/>
              </a:defRPr>
            </a:lvl3pPr>
            <a:lvl4pPr marL="1600200" indent="-228600" eaLnBrk="0" hangingPunct="0">
              <a:defRPr kumimoji="1" sz="4400" b="1">
                <a:solidFill>
                  <a:srgbClr val="66FF33"/>
                </a:solidFill>
                <a:latin typeface="Times New Roman" pitchFamily="18" charset="0"/>
                <a:ea typeface="黑体" pitchFamily="2" charset="-122"/>
              </a:defRPr>
            </a:lvl4pPr>
            <a:lvl5pPr marL="2057400" indent="-228600" eaLnBrk="0" hangingPunct="0">
              <a:defRPr kumimoji="1" sz="4400" b="1">
                <a:solidFill>
                  <a:srgbClr val="66FF33"/>
                </a:solidFill>
                <a:latin typeface="Times New Roman" pitchFamily="18" charset="0"/>
                <a:ea typeface="黑体" pitchFamily="2" charset="-122"/>
              </a:defRPr>
            </a:lvl5pPr>
            <a:lvl6pPr marL="25146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6pPr>
            <a:lvl7pPr marL="29718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7pPr>
            <a:lvl8pPr marL="34290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8pPr>
            <a:lvl9pPr marL="38862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9pPr>
          </a:lstStyle>
          <a:p>
            <a:pPr eaLnBrk="1" hangingPunct="1"/>
            <a:fld id="{5E1FD5EA-A0FE-4D1C-A760-341E32B8AA8E}" type="slidenum">
              <a:rPr lang="en-US" altLang="zh-CN" sz="1200" b="0" smtClean="0">
                <a:solidFill>
                  <a:schemeClr val="tx1"/>
                </a:solidFill>
                <a:ea typeface="宋体" charset="-122"/>
              </a:rPr>
              <a:pPr eaLnBrk="1" hangingPunct="1"/>
              <a:t>22</a:t>
            </a:fld>
            <a:endParaRPr lang="en-US" altLang="zh-CN" sz="1200" b="0" smtClean="0">
              <a:solidFill>
                <a:schemeClr val="tx1"/>
              </a:solidFill>
              <a:ea typeface="宋体" charset="-122"/>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幻灯片图像占位符 1"/>
          <p:cNvSpPr>
            <a:spLocks noGrp="1" noRot="1" noChangeAspect="1" noTextEdit="1"/>
          </p:cNvSpPr>
          <p:nvPr>
            <p:ph type="sldImg"/>
          </p:nvPr>
        </p:nvSpPr>
        <p:spPr>
          <a:ln/>
        </p:spPr>
      </p:sp>
      <p:sp>
        <p:nvSpPr>
          <p:cNvPr id="78851" name="备注占位符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zh-CN" altLang="en-US" smtClean="0">
              <a:ea typeface="宋体" charset="-122"/>
            </a:endParaRPr>
          </a:p>
        </p:txBody>
      </p:sp>
      <p:sp>
        <p:nvSpPr>
          <p:cNvPr id="78852" name="灯片编号占位符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kumimoji="1" sz="4400" b="1">
                <a:solidFill>
                  <a:srgbClr val="66FF33"/>
                </a:solidFill>
                <a:latin typeface="Times New Roman" pitchFamily="18" charset="0"/>
                <a:ea typeface="黑体" pitchFamily="2" charset="-122"/>
              </a:defRPr>
            </a:lvl1pPr>
            <a:lvl2pPr marL="742950" indent="-285750" eaLnBrk="0" hangingPunct="0">
              <a:defRPr kumimoji="1" sz="4400" b="1">
                <a:solidFill>
                  <a:srgbClr val="66FF33"/>
                </a:solidFill>
                <a:latin typeface="Times New Roman" pitchFamily="18" charset="0"/>
                <a:ea typeface="黑体" pitchFamily="2" charset="-122"/>
              </a:defRPr>
            </a:lvl2pPr>
            <a:lvl3pPr marL="1143000" indent="-228600" eaLnBrk="0" hangingPunct="0">
              <a:defRPr kumimoji="1" sz="4400" b="1">
                <a:solidFill>
                  <a:srgbClr val="66FF33"/>
                </a:solidFill>
                <a:latin typeface="Times New Roman" pitchFamily="18" charset="0"/>
                <a:ea typeface="黑体" pitchFamily="2" charset="-122"/>
              </a:defRPr>
            </a:lvl3pPr>
            <a:lvl4pPr marL="1600200" indent="-228600" eaLnBrk="0" hangingPunct="0">
              <a:defRPr kumimoji="1" sz="4400" b="1">
                <a:solidFill>
                  <a:srgbClr val="66FF33"/>
                </a:solidFill>
                <a:latin typeface="Times New Roman" pitchFamily="18" charset="0"/>
                <a:ea typeface="黑体" pitchFamily="2" charset="-122"/>
              </a:defRPr>
            </a:lvl4pPr>
            <a:lvl5pPr marL="2057400" indent="-228600" eaLnBrk="0" hangingPunct="0">
              <a:defRPr kumimoji="1" sz="4400" b="1">
                <a:solidFill>
                  <a:srgbClr val="66FF33"/>
                </a:solidFill>
                <a:latin typeface="Times New Roman" pitchFamily="18" charset="0"/>
                <a:ea typeface="黑体" pitchFamily="2" charset="-122"/>
              </a:defRPr>
            </a:lvl5pPr>
            <a:lvl6pPr marL="25146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6pPr>
            <a:lvl7pPr marL="29718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7pPr>
            <a:lvl8pPr marL="34290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8pPr>
            <a:lvl9pPr marL="38862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9pPr>
          </a:lstStyle>
          <a:p>
            <a:pPr eaLnBrk="1" hangingPunct="1"/>
            <a:fld id="{5E1FD5EA-A0FE-4D1C-A760-341E32B8AA8E}" type="slidenum">
              <a:rPr lang="en-US" altLang="zh-CN" sz="1200" b="0" smtClean="0">
                <a:solidFill>
                  <a:schemeClr val="tx1"/>
                </a:solidFill>
                <a:ea typeface="宋体" charset="-122"/>
              </a:rPr>
              <a:pPr eaLnBrk="1" hangingPunct="1"/>
              <a:t>23</a:t>
            </a:fld>
            <a:endParaRPr lang="en-US" altLang="zh-CN" sz="1200" b="0" smtClean="0">
              <a:solidFill>
                <a:schemeClr val="tx1"/>
              </a:solidFill>
              <a:ea typeface="宋体" charset="-122"/>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幻灯片图像占位符 1"/>
          <p:cNvSpPr>
            <a:spLocks noGrp="1" noRot="1" noChangeAspect="1" noTextEdit="1"/>
          </p:cNvSpPr>
          <p:nvPr>
            <p:ph type="sldImg"/>
          </p:nvPr>
        </p:nvSpPr>
        <p:spPr>
          <a:ln/>
        </p:spPr>
      </p:sp>
      <p:sp>
        <p:nvSpPr>
          <p:cNvPr id="77827" name="备注占位符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zh-CN" altLang="en-US" smtClean="0">
              <a:ea typeface="宋体" charset="-122"/>
            </a:endParaRPr>
          </a:p>
        </p:txBody>
      </p:sp>
      <p:sp>
        <p:nvSpPr>
          <p:cNvPr id="77828" name="灯片编号占位符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kumimoji="1" sz="4400" b="1">
                <a:solidFill>
                  <a:srgbClr val="66FF33"/>
                </a:solidFill>
                <a:latin typeface="Times New Roman" pitchFamily="18" charset="0"/>
                <a:ea typeface="黑体" pitchFamily="2" charset="-122"/>
              </a:defRPr>
            </a:lvl1pPr>
            <a:lvl2pPr marL="742950" indent="-285750" eaLnBrk="0" hangingPunct="0">
              <a:defRPr kumimoji="1" sz="4400" b="1">
                <a:solidFill>
                  <a:srgbClr val="66FF33"/>
                </a:solidFill>
                <a:latin typeface="Times New Roman" pitchFamily="18" charset="0"/>
                <a:ea typeface="黑体" pitchFamily="2" charset="-122"/>
              </a:defRPr>
            </a:lvl2pPr>
            <a:lvl3pPr marL="1143000" indent="-228600" eaLnBrk="0" hangingPunct="0">
              <a:defRPr kumimoji="1" sz="4400" b="1">
                <a:solidFill>
                  <a:srgbClr val="66FF33"/>
                </a:solidFill>
                <a:latin typeface="Times New Roman" pitchFamily="18" charset="0"/>
                <a:ea typeface="黑体" pitchFamily="2" charset="-122"/>
              </a:defRPr>
            </a:lvl3pPr>
            <a:lvl4pPr marL="1600200" indent="-228600" eaLnBrk="0" hangingPunct="0">
              <a:defRPr kumimoji="1" sz="4400" b="1">
                <a:solidFill>
                  <a:srgbClr val="66FF33"/>
                </a:solidFill>
                <a:latin typeface="Times New Roman" pitchFamily="18" charset="0"/>
                <a:ea typeface="黑体" pitchFamily="2" charset="-122"/>
              </a:defRPr>
            </a:lvl4pPr>
            <a:lvl5pPr marL="2057400" indent="-228600" eaLnBrk="0" hangingPunct="0">
              <a:defRPr kumimoji="1" sz="4400" b="1">
                <a:solidFill>
                  <a:srgbClr val="66FF33"/>
                </a:solidFill>
                <a:latin typeface="Times New Roman" pitchFamily="18" charset="0"/>
                <a:ea typeface="黑体" pitchFamily="2" charset="-122"/>
              </a:defRPr>
            </a:lvl5pPr>
            <a:lvl6pPr marL="25146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6pPr>
            <a:lvl7pPr marL="29718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7pPr>
            <a:lvl8pPr marL="34290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8pPr>
            <a:lvl9pPr marL="38862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9pPr>
          </a:lstStyle>
          <a:p>
            <a:pPr eaLnBrk="1" hangingPunct="1"/>
            <a:fld id="{F6B43A02-7A3B-43E0-8F88-4E8EB847C0C3}" type="slidenum">
              <a:rPr lang="en-US" altLang="zh-CN" sz="1200" b="0" smtClean="0">
                <a:solidFill>
                  <a:schemeClr val="tx1"/>
                </a:solidFill>
                <a:ea typeface="宋体" charset="-122"/>
              </a:rPr>
              <a:pPr eaLnBrk="1" hangingPunct="1"/>
              <a:t>24</a:t>
            </a:fld>
            <a:endParaRPr lang="en-US" altLang="zh-CN" sz="1200" b="0" smtClean="0">
              <a:solidFill>
                <a:schemeClr val="tx1"/>
              </a:solidFill>
              <a:ea typeface="宋体" charset="-122"/>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幻灯片图像占位符 1"/>
          <p:cNvSpPr>
            <a:spLocks noGrp="1" noRot="1" noChangeAspect="1" noTextEdit="1"/>
          </p:cNvSpPr>
          <p:nvPr>
            <p:ph type="sldImg"/>
          </p:nvPr>
        </p:nvSpPr>
        <p:spPr>
          <a:ln/>
        </p:spPr>
      </p:sp>
      <p:sp>
        <p:nvSpPr>
          <p:cNvPr id="78851" name="备注占位符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zh-CN" altLang="en-US" smtClean="0">
              <a:ea typeface="宋体" charset="-122"/>
            </a:endParaRPr>
          </a:p>
        </p:txBody>
      </p:sp>
      <p:sp>
        <p:nvSpPr>
          <p:cNvPr id="78852" name="灯片编号占位符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kumimoji="1" sz="4400" b="1">
                <a:solidFill>
                  <a:srgbClr val="66FF33"/>
                </a:solidFill>
                <a:latin typeface="Times New Roman" pitchFamily="18" charset="0"/>
                <a:ea typeface="黑体" pitchFamily="2" charset="-122"/>
              </a:defRPr>
            </a:lvl1pPr>
            <a:lvl2pPr marL="742950" indent="-285750" eaLnBrk="0" hangingPunct="0">
              <a:defRPr kumimoji="1" sz="4400" b="1">
                <a:solidFill>
                  <a:srgbClr val="66FF33"/>
                </a:solidFill>
                <a:latin typeface="Times New Roman" pitchFamily="18" charset="0"/>
                <a:ea typeface="黑体" pitchFamily="2" charset="-122"/>
              </a:defRPr>
            </a:lvl2pPr>
            <a:lvl3pPr marL="1143000" indent="-228600" eaLnBrk="0" hangingPunct="0">
              <a:defRPr kumimoji="1" sz="4400" b="1">
                <a:solidFill>
                  <a:srgbClr val="66FF33"/>
                </a:solidFill>
                <a:latin typeface="Times New Roman" pitchFamily="18" charset="0"/>
                <a:ea typeface="黑体" pitchFamily="2" charset="-122"/>
              </a:defRPr>
            </a:lvl3pPr>
            <a:lvl4pPr marL="1600200" indent="-228600" eaLnBrk="0" hangingPunct="0">
              <a:defRPr kumimoji="1" sz="4400" b="1">
                <a:solidFill>
                  <a:srgbClr val="66FF33"/>
                </a:solidFill>
                <a:latin typeface="Times New Roman" pitchFamily="18" charset="0"/>
                <a:ea typeface="黑体" pitchFamily="2" charset="-122"/>
              </a:defRPr>
            </a:lvl4pPr>
            <a:lvl5pPr marL="2057400" indent="-228600" eaLnBrk="0" hangingPunct="0">
              <a:defRPr kumimoji="1" sz="4400" b="1">
                <a:solidFill>
                  <a:srgbClr val="66FF33"/>
                </a:solidFill>
                <a:latin typeface="Times New Roman" pitchFamily="18" charset="0"/>
                <a:ea typeface="黑体" pitchFamily="2" charset="-122"/>
              </a:defRPr>
            </a:lvl5pPr>
            <a:lvl6pPr marL="25146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6pPr>
            <a:lvl7pPr marL="29718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7pPr>
            <a:lvl8pPr marL="34290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8pPr>
            <a:lvl9pPr marL="38862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9pPr>
          </a:lstStyle>
          <a:p>
            <a:pPr eaLnBrk="1" hangingPunct="1"/>
            <a:fld id="{5E1FD5EA-A0FE-4D1C-A760-341E32B8AA8E}" type="slidenum">
              <a:rPr lang="en-US" altLang="zh-CN" sz="1200" b="0" smtClean="0">
                <a:solidFill>
                  <a:schemeClr val="tx1"/>
                </a:solidFill>
                <a:ea typeface="宋体" charset="-122"/>
              </a:rPr>
              <a:pPr eaLnBrk="1" hangingPunct="1"/>
              <a:t>25</a:t>
            </a:fld>
            <a:endParaRPr lang="en-US" altLang="zh-CN" sz="1200" b="0" smtClean="0">
              <a:solidFill>
                <a:schemeClr val="tx1"/>
              </a:solidFill>
              <a:ea typeface="宋体" charset="-122"/>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幻灯片图像占位符 1"/>
          <p:cNvSpPr>
            <a:spLocks noGrp="1" noRot="1" noChangeAspect="1" noTextEdit="1"/>
          </p:cNvSpPr>
          <p:nvPr>
            <p:ph type="sldImg"/>
          </p:nvPr>
        </p:nvSpPr>
        <p:spPr>
          <a:ln/>
        </p:spPr>
      </p:sp>
      <p:sp>
        <p:nvSpPr>
          <p:cNvPr id="80899" name="备注占位符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zh-CN" altLang="en-US" smtClean="0">
              <a:ea typeface="宋体" charset="-122"/>
            </a:endParaRPr>
          </a:p>
        </p:txBody>
      </p:sp>
      <p:sp>
        <p:nvSpPr>
          <p:cNvPr id="80900" name="灯片编号占位符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kumimoji="1" sz="4400" b="1">
                <a:solidFill>
                  <a:srgbClr val="66FF33"/>
                </a:solidFill>
                <a:latin typeface="Times New Roman" pitchFamily="18" charset="0"/>
                <a:ea typeface="黑体" pitchFamily="2" charset="-122"/>
              </a:defRPr>
            </a:lvl1pPr>
            <a:lvl2pPr marL="742950" indent="-285750" eaLnBrk="0" hangingPunct="0">
              <a:defRPr kumimoji="1" sz="4400" b="1">
                <a:solidFill>
                  <a:srgbClr val="66FF33"/>
                </a:solidFill>
                <a:latin typeface="Times New Roman" pitchFamily="18" charset="0"/>
                <a:ea typeface="黑体" pitchFamily="2" charset="-122"/>
              </a:defRPr>
            </a:lvl2pPr>
            <a:lvl3pPr marL="1143000" indent="-228600" eaLnBrk="0" hangingPunct="0">
              <a:defRPr kumimoji="1" sz="4400" b="1">
                <a:solidFill>
                  <a:srgbClr val="66FF33"/>
                </a:solidFill>
                <a:latin typeface="Times New Roman" pitchFamily="18" charset="0"/>
                <a:ea typeface="黑体" pitchFamily="2" charset="-122"/>
              </a:defRPr>
            </a:lvl3pPr>
            <a:lvl4pPr marL="1600200" indent="-228600" eaLnBrk="0" hangingPunct="0">
              <a:defRPr kumimoji="1" sz="4400" b="1">
                <a:solidFill>
                  <a:srgbClr val="66FF33"/>
                </a:solidFill>
                <a:latin typeface="Times New Roman" pitchFamily="18" charset="0"/>
                <a:ea typeface="黑体" pitchFamily="2" charset="-122"/>
              </a:defRPr>
            </a:lvl4pPr>
            <a:lvl5pPr marL="2057400" indent="-228600" eaLnBrk="0" hangingPunct="0">
              <a:defRPr kumimoji="1" sz="4400" b="1">
                <a:solidFill>
                  <a:srgbClr val="66FF33"/>
                </a:solidFill>
                <a:latin typeface="Times New Roman" pitchFamily="18" charset="0"/>
                <a:ea typeface="黑体" pitchFamily="2" charset="-122"/>
              </a:defRPr>
            </a:lvl5pPr>
            <a:lvl6pPr marL="25146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6pPr>
            <a:lvl7pPr marL="29718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7pPr>
            <a:lvl8pPr marL="34290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8pPr>
            <a:lvl9pPr marL="38862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9pPr>
          </a:lstStyle>
          <a:p>
            <a:pPr eaLnBrk="1" hangingPunct="1"/>
            <a:fld id="{D95DB145-523B-4B7E-A02E-84CD7BAAD308}" type="slidenum">
              <a:rPr lang="en-US" altLang="zh-CN" sz="1200" b="0" smtClean="0">
                <a:solidFill>
                  <a:schemeClr val="tx1"/>
                </a:solidFill>
                <a:ea typeface="宋体" charset="-122"/>
              </a:rPr>
              <a:pPr eaLnBrk="1" hangingPunct="1"/>
              <a:t>26</a:t>
            </a:fld>
            <a:endParaRPr lang="en-US" altLang="zh-CN" sz="1200" b="0" smtClean="0">
              <a:solidFill>
                <a:schemeClr val="tx1"/>
              </a:solidFill>
              <a:ea typeface="宋体" charset="-122"/>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幻灯片图像占位符 1"/>
          <p:cNvSpPr>
            <a:spLocks noGrp="1" noRot="1" noChangeAspect="1" noTextEdit="1"/>
          </p:cNvSpPr>
          <p:nvPr>
            <p:ph type="sldImg"/>
          </p:nvPr>
        </p:nvSpPr>
        <p:spPr>
          <a:ln/>
        </p:spPr>
      </p:sp>
      <p:sp>
        <p:nvSpPr>
          <p:cNvPr id="81923" name="备注占位符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zh-CN" altLang="en-US" smtClean="0">
              <a:ea typeface="宋体" charset="-122"/>
            </a:endParaRPr>
          </a:p>
        </p:txBody>
      </p:sp>
      <p:sp>
        <p:nvSpPr>
          <p:cNvPr id="81924" name="灯片编号占位符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kumimoji="1" sz="4400" b="1">
                <a:solidFill>
                  <a:srgbClr val="66FF33"/>
                </a:solidFill>
                <a:latin typeface="Times New Roman" pitchFamily="18" charset="0"/>
                <a:ea typeface="黑体" pitchFamily="2" charset="-122"/>
              </a:defRPr>
            </a:lvl1pPr>
            <a:lvl2pPr marL="742950" indent="-285750" eaLnBrk="0" hangingPunct="0">
              <a:defRPr kumimoji="1" sz="4400" b="1">
                <a:solidFill>
                  <a:srgbClr val="66FF33"/>
                </a:solidFill>
                <a:latin typeface="Times New Roman" pitchFamily="18" charset="0"/>
                <a:ea typeface="黑体" pitchFamily="2" charset="-122"/>
              </a:defRPr>
            </a:lvl2pPr>
            <a:lvl3pPr marL="1143000" indent="-228600" eaLnBrk="0" hangingPunct="0">
              <a:defRPr kumimoji="1" sz="4400" b="1">
                <a:solidFill>
                  <a:srgbClr val="66FF33"/>
                </a:solidFill>
                <a:latin typeface="Times New Roman" pitchFamily="18" charset="0"/>
                <a:ea typeface="黑体" pitchFamily="2" charset="-122"/>
              </a:defRPr>
            </a:lvl3pPr>
            <a:lvl4pPr marL="1600200" indent="-228600" eaLnBrk="0" hangingPunct="0">
              <a:defRPr kumimoji="1" sz="4400" b="1">
                <a:solidFill>
                  <a:srgbClr val="66FF33"/>
                </a:solidFill>
                <a:latin typeface="Times New Roman" pitchFamily="18" charset="0"/>
                <a:ea typeface="黑体" pitchFamily="2" charset="-122"/>
              </a:defRPr>
            </a:lvl4pPr>
            <a:lvl5pPr marL="2057400" indent="-228600" eaLnBrk="0" hangingPunct="0">
              <a:defRPr kumimoji="1" sz="4400" b="1">
                <a:solidFill>
                  <a:srgbClr val="66FF33"/>
                </a:solidFill>
                <a:latin typeface="Times New Roman" pitchFamily="18" charset="0"/>
                <a:ea typeface="黑体" pitchFamily="2" charset="-122"/>
              </a:defRPr>
            </a:lvl5pPr>
            <a:lvl6pPr marL="25146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6pPr>
            <a:lvl7pPr marL="29718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7pPr>
            <a:lvl8pPr marL="34290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8pPr>
            <a:lvl9pPr marL="38862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9pPr>
          </a:lstStyle>
          <a:p>
            <a:pPr eaLnBrk="1" hangingPunct="1"/>
            <a:fld id="{E0624111-B6D9-42A0-9105-10A5FA95C54E}" type="slidenum">
              <a:rPr lang="en-US" altLang="zh-CN" sz="1200" b="0" smtClean="0">
                <a:solidFill>
                  <a:schemeClr val="tx1"/>
                </a:solidFill>
                <a:ea typeface="宋体" charset="-122"/>
              </a:rPr>
              <a:pPr eaLnBrk="1" hangingPunct="1"/>
              <a:t>27</a:t>
            </a:fld>
            <a:endParaRPr lang="en-US" altLang="zh-CN" sz="1200" b="0" smtClean="0">
              <a:solidFill>
                <a:schemeClr val="tx1"/>
              </a:solidFill>
              <a:ea typeface="宋体" charset="-122"/>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幻灯片图像占位符 1"/>
          <p:cNvSpPr>
            <a:spLocks noGrp="1" noRot="1" noChangeAspect="1" noTextEdit="1"/>
          </p:cNvSpPr>
          <p:nvPr>
            <p:ph type="sldImg"/>
          </p:nvPr>
        </p:nvSpPr>
        <p:spPr>
          <a:ln/>
        </p:spPr>
      </p:sp>
      <p:sp>
        <p:nvSpPr>
          <p:cNvPr id="82947" name="备注占位符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zh-CN" altLang="en-US" smtClean="0">
              <a:ea typeface="宋体" charset="-122"/>
            </a:endParaRPr>
          </a:p>
        </p:txBody>
      </p:sp>
      <p:sp>
        <p:nvSpPr>
          <p:cNvPr id="82948" name="灯片编号占位符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kumimoji="1" sz="4400" b="1">
                <a:solidFill>
                  <a:srgbClr val="66FF33"/>
                </a:solidFill>
                <a:latin typeface="Times New Roman" pitchFamily="18" charset="0"/>
                <a:ea typeface="黑体" pitchFamily="2" charset="-122"/>
              </a:defRPr>
            </a:lvl1pPr>
            <a:lvl2pPr marL="742950" indent="-285750" eaLnBrk="0" hangingPunct="0">
              <a:defRPr kumimoji="1" sz="4400" b="1">
                <a:solidFill>
                  <a:srgbClr val="66FF33"/>
                </a:solidFill>
                <a:latin typeface="Times New Roman" pitchFamily="18" charset="0"/>
                <a:ea typeface="黑体" pitchFamily="2" charset="-122"/>
              </a:defRPr>
            </a:lvl2pPr>
            <a:lvl3pPr marL="1143000" indent="-228600" eaLnBrk="0" hangingPunct="0">
              <a:defRPr kumimoji="1" sz="4400" b="1">
                <a:solidFill>
                  <a:srgbClr val="66FF33"/>
                </a:solidFill>
                <a:latin typeface="Times New Roman" pitchFamily="18" charset="0"/>
                <a:ea typeface="黑体" pitchFamily="2" charset="-122"/>
              </a:defRPr>
            </a:lvl3pPr>
            <a:lvl4pPr marL="1600200" indent="-228600" eaLnBrk="0" hangingPunct="0">
              <a:defRPr kumimoji="1" sz="4400" b="1">
                <a:solidFill>
                  <a:srgbClr val="66FF33"/>
                </a:solidFill>
                <a:latin typeface="Times New Roman" pitchFamily="18" charset="0"/>
                <a:ea typeface="黑体" pitchFamily="2" charset="-122"/>
              </a:defRPr>
            </a:lvl4pPr>
            <a:lvl5pPr marL="2057400" indent="-228600" eaLnBrk="0" hangingPunct="0">
              <a:defRPr kumimoji="1" sz="4400" b="1">
                <a:solidFill>
                  <a:srgbClr val="66FF33"/>
                </a:solidFill>
                <a:latin typeface="Times New Roman" pitchFamily="18" charset="0"/>
                <a:ea typeface="黑体" pitchFamily="2" charset="-122"/>
              </a:defRPr>
            </a:lvl5pPr>
            <a:lvl6pPr marL="25146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6pPr>
            <a:lvl7pPr marL="29718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7pPr>
            <a:lvl8pPr marL="34290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8pPr>
            <a:lvl9pPr marL="38862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9pPr>
          </a:lstStyle>
          <a:p>
            <a:pPr eaLnBrk="1" hangingPunct="1"/>
            <a:fld id="{87AED3A0-1CAE-4369-978F-53E2DB7F0230}" type="slidenum">
              <a:rPr lang="en-US" altLang="zh-CN" sz="1200" b="0" smtClean="0">
                <a:solidFill>
                  <a:schemeClr val="tx1"/>
                </a:solidFill>
                <a:ea typeface="宋体" charset="-122"/>
              </a:rPr>
              <a:pPr eaLnBrk="1" hangingPunct="1"/>
              <a:t>28</a:t>
            </a:fld>
            <a:endParaRPr lang="en-US" altLang="zh-CN" sz="1200" b="0" smtClean="0">
              <a:solidFill>
                <a:schemeClr val="tx1"/>
              </a:solidFill>
              <a:ea typeface="宋体" charset="-122"/>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幻灯片图像占位符 1"/>
          <p:cNvSpPr>
            <a:spLocks noGrp="1" noRot="1" noChangeAspect="1" noTextEdit="1"/>
          </p:cNvSpPr>
          <p:nvPr>
            <p:ph type="sldImg"/>
          </p:nvPr>
        </p:nvSpPr>
        <p:spPr>
          <a:ln/>
        </p:spPr>
      </p:sp>
      <p:sp>
        <p:nvSpPr>
          <p:cNvPr id="135171" name="备注占位符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zh-CN" altLang="en-US" smtClean="0">
              <a:ea typeface="宋体" charset="-122"/>
            </a:endParaRPr>
          </a:p>
        </p:txBody>
      </p:sp>
      <p:sp>
        <p:nvSpPr>
          <p:cNvPr id="135172" name="灯片编号占位符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kumimoji="1" sz="4400" b="1">
                <a:solidFill>
                  <a:srgbClr val="66FF33"/>
                </a:solidFill>
                <a:latin typeface="Times New Roman" pitchFamily="18" charset="0"/>
                <a:ea typeface="黑体" pitchFamily="2" charset="-122"/>
              </a:defRPr>
            </a:lvl1pPr>
            <a:lvl2pPr marL="742950" indent="-285750" eaLnBrk="0" hangingPunct="0">
              <a:defRPr kumimoji="1" sz="4400" b="1">
                <a:solidFill>
                  <a:srgbClr val="66FF33"/>
                </a:solidFill>
                <a:latin typeface="Times New Roman" pitchFamily="18" charset="0"/>
                <a:ea typeface="黑体" pitchFamily="2" charset="-122"/>
              </a:defRPr>
            </a:lvl2pPr>
            <a:lvl3pPr marL="1143000" indent="-228600" eaLnBrk="0" hangingPunct="0">
              <a:defRPr kumimoji="1" sz="4400" b="1">
                <a:solidFill>
                  <a:srgbClr val="66FF33"/>
                </a:solidFill>
                <a:latin typeface="Times New Roman" pitchFamily="18" charset="0"/>
                <a:ea typeface="黑体" pitchFamily="2" charset="-122"/>
              </a:defRPr>
            </a:lvl3pPr>
            <a:lvl4pPr marL="1600200" indent="-228600" eaLnBrk="0" hangingPunct="0">
              <a:defRPr kumimoji="1" sz="4400" b="1">
                <a:solidFill>
                  <a:srgbClr val="66FF33"/>
                </a:solidFill>
                <a:latin typeface="Times New Roman" pitchFamily="18" charset="0"/>
                <a:ea typeface="黑体" pitchFamily="2" charset="-122"/>
              </a:defRPr>
            </a:lvl4pPr>
            <a:lvl5pPr marL="2057400" indent="-228600" eaLnBrk="0" hangingPunct="0">
              <a:defRPr kumimoji="1" sz="4400" b="1">
                <a:solidFill>
                  <a:srgbClr val="66FF33"/>
                </a:solidFill>
                <a:latin typeface="Times New Roman" pitchFamily="18" charset="0"/>
                <a:ea typeface="黑体" pitchFamily="2" charset="-122"/>
              </a:defRPr>
            </a:lvl5pPr>
            <a:lvl6pPr marL="25146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6pPr>
            <a:lvl7pPr marL="29718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7pPr>
            <a:lvl8pPr marL="34290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8pPr>
            <a:lvl9pPr marL="38862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9pPr>
          </a:lstStyle>
          <a:p>
            <a:pPr eaLnBrk="1" hangingPunct="1"/>
            <a:fld id="{94C999C4-3F0F-471E-8197-870876DF53CF}" type="slidenum">
              <a:rPr lang="en-US" altLang="zh-CN" sz="1200" b="0" smtClean="0">
                <a:solidFill>
                  <a:schemeClr val="tx1"/>
                </a:solidFill>
                <a:ea typeface="宋体" charset="-122"/>
              </a:rPr>
              <a:pPr eaLnBrk="1" hangingPunct="1"/>
              <a:t>29</a:t>
            </a:fld>
            <a:endParaRPr lang="en-US" altLang="zh-CN" sz="1200" b="0" smtClean="0">
              <a:solidFill>
                <a:schemeClr val="tx1"/>
              </a:solidFill>
              <a:ea typeface="宋体"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幻灯片图像占位符 1"/>
          <p:cNvSpPr>
            <a:spLocks noGrp="1" noRot="1" noChangeAspect="1" noTextEdit="1"/>
          </p:cNvSpPr>
          <p:nvPr>
            <p:ph type="sldImg"/>
          </p:nvPr>
        </p:nvSpPr>
        <p:spPr>
          <a:ln/>
        </p:spPr>
      </p:sp>
      <p:sp>
        <p:nvSpPr>
          <p:cNvPr id="76803" name="备注占位符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zh-CN" altLang="en-US" smtClean="0">
              <a:ea typeface="宋体" charset="-122"/>
            </a:endParaRPr>
          </a:p>
        </p:txBody>
      </p:sp>
      <p:sp>
        <p:nvSpPr>
          <p:cNvPr id="76804" name="灯片编号占位符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kumimoji="1" sz="4400" b="1">
                <a:solidFill>
                  <a:srgbClr val="66FF33"/>
                </a:solidFill>
                <a:latin typeface="Times New Roman" pitchFamily="18" charset="0"/>
                <a:ea typeface="黑体" pitchFamily="2" charset="-122"/>
              </a:defRPr>
            </a:lvl1pPr>
            <a:lvl2pPr marL="742950" indent="-285750" eaLnBrk="0" hangingPunct="0">
              <a:defRPr kumimoji="1" sz="4400" b="1">
                <a:solidFill>
                  <a:srgbClr val="66FF33"/>
                </a:solidFill>
                <a:latin typeface="Times New Roman" pitchFamily="18" charset="0"/>
                <a:ea typeface="黑体" pitchFamily="2" charset="-122"/>
              </a:defRPr>
            </a:lvl2pPr>
            <a:lvl3pPr marL="1143000" indent="-228600" eaLnBrk="0" hangingPunct="0">
              <a:defRPr kumimoji="1" sz="4400" b="1">
                <a:solidFill>
                  <a:srgbClr val="66FF33"/>
                </a:solidFill>
                <a:latin typeface="Times New Roman" pitchFamily="18" charset="0"/>
                <a:ea typeface="黑体" pitchFamily="2" charset="-122"/>
              </a:defRPr>
            </a:lvl3pPr>
            <a:lvl4pPr marL="1600200" indent="-228600" eaLnBrk="0" hangingPunct="0">
              <a:defRPr kumimoji="1" sz="4400" b="1">
                <a:solidFill>
                  <a:srgbClr val="66FF33"/>
                </a:solidFill>
                <a:latin typeface="Times New Roman" pitchFamily="18" charset="0"/>
                <a:ea typeface="黑体" pitchFamily="2" charset="-122"/>
              </a:defRPr>
            </a:lvl4pPr>
            <a:lvl5pPr marL="2057400" indent="-228600" eaLnBrk="0" hangingPunct="0">
              <a:defRPr kumimoji="1" sz="4400" b="1">
                <a:solidFill>
                  <a:srgbClr val="66FF33"/>
                </a:solidFill>
                <a:latin typeface="Times New Roman" pitchFamily="18" charset="0"/>
                <a:ea typeface="黑体" pitchFamily="2" charset="-122"/>
              </a:defRPr>
            </a:lvl5pPr>
            <a:lvl6pPr marL="25146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6pPr>
            <a:lvl7pPr marL="29718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7pPr>
            <a:lvl8pPr marL="34290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8pPr>
            <a:lvl9pPr marL="38862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9pPr>
          </a:lstStyle>
          <a:p>
            <a:pPr eaLnBrk="1" hangingPunct="1"/>
            <a:fld id="{F15580DE-B918-400B-89C7-DAD1F27104CE}" type="slidenum">
              <a:rPr lang="en-US" altLang="zh-CN" sz="1200" b="0" smtClean="0">
                <a:solidFill>
                  <a:schemeClr val="tx1"/>
                </a:solidFill>
                <a:ea typeface="宋体" charset="-122"/>
              </a:rPr>
              <a:pPr eaLnBrk="1" hangingPunct="1"/>
              <a:t>3</a:t>
            </a:fld>
            <a:endParaRPr lang="en-US" altLang="zh-CN" sz="1200" b="0" smtClean="0">
              <a:solidFill>
                <a:schemeClr val="tx1"/>
              </a:solidFill>
              <a:ea typeface="宋体" charset="-122"/>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幻灯片图像占位符 1"/>
          <p:cNvSpPr>
            <a:spLocks noGrp="1" noRot="1" noChangeAspect="1" noTextEdit="1"/>
          </p:cNvSpPr>
          <p:nvPr>
            <p:ph type="sldImg"/>
          </p:nvPr>
        </p:nvSpPr>
        <p:spPr>
          <a:ln/>
        </p:spPr>
      </p:sp>
      <p:sp>
        <p:nvSpPr>
          <p:cNvPr id="135171" name="备注占位符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zh-CN" altLang="en-US" smtClean="0">
              <a:ea typeface="宋体" charset="-122"/>
            </a:endParaRPr>
          </a:p>
        </p:txBody>
      </p:sp>
      <p:sp>
        <p:nvSpPr>
          <p:cNvPr id="135172" name="灯片编号占位符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kumimoji="1" sz="4400" b="1">
                <a:solidFill>
                  <a:srgbClr val="66FF33"/>
                </a:solidFill>
                <a:latin typeface="Times New Roman" pitchFamily="18" charset="0"/>
                <a:ea typeface="黑体" pitchFamily="2" charset="-122"/>
              </a:defRPr>
            </a:lvl1pPr>
            <a:lvl2pPr marL="742950" indent="-285750" eaLnBrk="0" hangingPunct="0">
              <a:defRPr kumimoji="1" sz="4400" b="1">
                <a:solidFill>
                  <a:srgbClr val="66FF33"/>
                </a:solidFill>
                <a:latin typeface="Times New Roman" pitchFamily="18" charset="0"/>
                <a:ea typeface="黑体" pitchFamily="2" charset="-122"/>
              </a:defRPr>
            </a:lvl2pPr>
            <a:lvl3pPr marL="1143000" indent="-228600" eaLnBrk="0" hangingPunct="0">
              <a:defRPr kumimoji="1" sz="4400" b="1">
                <a:solidFill>
                  <a:srgbClr val="66FF33"/>
                </a:solidFill>
                <a:latin typeface="Times New Roman" pitchFamily="18" charset="0"/>
                <a:ea typeface="黑体" pitchFamily="2" charset="-122"/>
              </a:defRPr>
            </a:lvl3pPr>
            <a:lvl4pPr marL="1600200" indent="-228600" eaLnBrk="0" hangingPunct="0">
              <a:defRPr kumimoji="1" sz="4400" b="1">
                <a:solidFill>
                  <a:srgbClr val="66FF33"/>
                </a:solidFill>
                <a:latin typeface="Times New Roman" pitchFamily="18" charset="0"/>
                <a:ea typeface="黑体" pitchFamily="2" charset="-122"/>
              </a:defRPr>
            </a:lvl4pPr>
            <a:lvl5pPr marL="2057400" indent="-228600" eaLnBrk="0" hangingPunct="0">
              <a:defRPr kumimoji="1" sz="4400" b="1">
                <a:solidFill>
                  <a:srgbClr val="66FF33"/>
                </a:solidFill>
                <a:latin typeface="Times New Roman" pitchFamily="18" charset="0"/>
                <a:ea typeface="黑体" pitchFamily="2" charset="-122"/>
              </a:defRPr>
            </a:lvl5pPr>
            <a:lvl6pPr marL="25146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6pPr>
            <a:lvl7pPr marL="29718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7pPr>
            <a:lvl8pPr marL="34290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8pPr>
            <a:lvl9pPr marL="38862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9pPr>
          </a:lstStyle>
          <a:p>
            <a:pPr eaLnBrk="1" hangingPunct="1"/>
            <a:fld id="{94C999C4-3F0F-471E-8197-870876DF53CF}" type="slidenum">
              <a:rPr lang="en-US" altLang="zh-CN" sz="1200" b="0" smtClean="0">
                <a:solidFill>
                  <a:schemeClr val="tx1"/>
                </a:solidFill>
                <a:ea typeface="宋体" charset="-122"/>
              </a:rPr>
              <a:pPr eaLnBrk="1" hangingPunct="1"/>
              <a:t>30</a:t>
            </a:fld>
            <a:endParaRPr lang="en-US" altLang="zh-CN" sz="1200" b="0" smtClean="0">
              <a:solidFill>
                <a:schemeClr val="tx1"/>
              </a:solidFill>
              <a:ea typeface="宋体" charset="-122"/>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幻灯片图像占位符 1"/>
          <p:cNvSpPr>
            <a:spLocks noGrp="1" noRot="1" noChangeAspect="1" noTextEdit="1"/>
          </p:cNvSpPr>
          <p:nvPr>
            <p:ph type="sldImg"/>
          </p:nvPr>
        </p:nvSpPr>
        <p:spPr>
          <a:ln/>
        </p:spPr>
      </p:sp>
      <p:sp>
        <p:nvSpPr>
          <p:cNvPr id="135171" name="备注占位符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zh-CN" altLang="en-US" smtClean="0">
              <a:ea typeface="宋体" charset="-122"/>
            </a:endParaRPr>
          </a:p>
        </p:txBody>
      </p:sp>
      <p:sp>
        <p:nvSpPr>
          <p:cNvPr id="135172" name="灯片编号占位符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kumimoji="1" sz="4400" b="1">
                <a:solidFill>
                  <a:srgbClr val="66FF33"/>
                </a:solidFill>
                <a:latin typeface="Times New Roman" pitchFamily="18" charset="0"/>
                <a:ea typeface="黑体" pitchFamily="2" charset="-122"/>
              </a:defRPr>
            </a:lvl1pPr>
            <a:lvl2pPr marL="742950" indent="-285750" eaLnBrk="0" hangingPunct="0">
              <a:defRPr kumimoji="1" sz="4400" b="1">
                <a:solidFill>
                  <a:srgbClr val="66FF33"/>
                </a:solidFill>
                <a:latin typeface="Times New Roman" pitchFamily="18" charset="0"/>
                <a:ea typeface="黑体" pitchFamily="2" charset="-122"/>
              </a:defRPr>
            </a:lvl2pPr>
            <a:lvl3pPr marL="1143000" indent="-228600" eaLnBrk="0" hangingPunct="0">
              <a:defRPr kumimoji="1" sz="4400" b="1">
                <a:solidFill>
                  <a:srgbClr val="66FF33"/>
                </a:solidFill>
                <a:latin typeface="Times New Roman" pitchFamily="18" charset="0"/>
                <a:ea typeface="黑体" pitchFamily="2" charset="-122"/>
              </a:defRPr>
            </a:lvl3pPr>
            <a:lvl4pPr marL="1600200" indent="-228600" eaLnBrk="0" hangingPunct="0">
              <a:defRPr kumimoji="1" sz="4400" b="1">
                <a:solidFill>
                  <a:srgbClr val="66FF33"/>
                </a:solidFill>
                <a:latin typeface="Times New Roman" pitchFamily="18" charset="0"/>
                <a:ea typeface="黑体" pitchFamily="2" charset="-122"/>
              </a:defRPr>
            </a:lvl4pPr>
            <a:lvl5pPr marL="2057400" indent="-228600" eaLnBrk="0" hangingPunct="0">
              <a:defRPr kumimoji="1" sz="4400" b="1">
                <a:solidFill>
                  <a:srgbClr val="66FF33"/>
                </a:solidFill>
                <a:latin typeface="Times New Roman" pitchFamily="18" charset="0"/>
                <a:ea typeface="黑体" pitchFamily="2" charset="-122"/>
              </a:defRPr>
            </a:lvl5pPr>
            <a:lvl6pPr marL="25146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6pPr>
            <a:lvl7pPr marL="29718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7pPr>
            <a:lvl8pPr marL="34290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8pPr>
            <a:lvl9pPr marL="38862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9pPr>
          </a:lstStyle>
          <a:p>
            <a:pPr eaLnBrk="1" hangingPunct="1"/>
            <a:fld id="{94C999C4-3F0F-471E-8197-870876DF53CF}" type="slidenum">
              <a:rPr lang="en-US" altLang="zh-CN" sz="1200" b="0" smtClean="0">
                <a:solidFill>
                  <a:schemeClr val="tx1"/>
                </a:solidFill>
                <a:ea typeface="宋体" charset="-122"/>
              </a:rPr>
              <a:pPr eaLnBrk="1" hangingPunct="1"/>
              <a:t>31</a:t>
            </a:fld>
            <a:endParaRPr lang="en-US" altLang="zh-CN" sz="1200" b="0" smtClean="0">
              <a:solidFill>
                <a:schemeClr val="tx1"/>
              </a:solidFill>
              <a:ea typeface="宋体" charset="-122"/>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幻灯片图像占位符 1"/>
          <p:cNvSpPr>
            <a:spLocks noGrp="1" noRot="1" noChangeAspect="1" noTextEdit="1"/>
          </p:cNvSpPr>
          <p:nvPr>
            <p:ph type="sldImg"/>
          </p:nvPr>
        </p:nvSpPr>
        <p:spPr>
          <a:ln/>
        </p:spPr>
      </p:sp>
      <p:sp>
        <p:nvSpPr>
          <p:cNvPr id="135171" name="备注占位符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zh-CN" altLang="en-US" smtClean="0">
              <a:ea typeface="宋体" charset="-122"/>
            </a:endParaRPr>
          </a:p>
        </p:txBody>
      </p:sp>
      <p:sp>
        <p:nvSpPr>
          <p:cNvPr id="135172" name="灯片编号占位符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kumimoji="1" sz="4400" b="1">
                <a:solidFill>
                  <a:srgbClr val="66FF33"/>
                </a:solidFill>
                <a:latin typeface="Times New Roman" pitchFamily="18" charset="0"/>
                <a:ea typeface="黑体" pitchFamily="2" charset="-122"/>
              </a:defRPr>
            </a:lvl1pPr>
            <a:lvl2pPr marL="742950" indent="-285750" eaLnBrk="0" hangingPunct="0">
              <a:defRPr kumimoji="1" sz="4400" b="1">
                <a:solidFill>
                  <a:srgbClr val="66FF33"/>
                </a:solidFill>
                <a:latin typeface="Times New Roman" pitchFamily="18" charset="0"/>
                <a:ea typeface="黑体" pitchFamily="2" charset="-122"/>
              </a:defRPr>
            </a:lvl2pPr>
            <a:lvl3pPr marL="1143000" indent="-228600" eaLnBrk="0" hangingPunct="0">
              <a:defRPr kumimoji="1" sz="4400" b="1">
                <a:solidFill>
                  <a:srgbClr val="66FF33"/>
                </a:solidFill>
                <a:latin typeface="Times New Roman" pitchFamily="18" charset="0"/>
                <a:ea typeface="黑体" pitchFamily="2" charset="-122"/>
              </a:defRPr>
            </a:lvl3pPr>
            <a:lvl4pPr marL="1600200" indent="-228600" eaLnBrk="0" hangingPunct="0">
              <a:defRPr kumimoji="1" sz="4400" b="1">
                <a:solidFill>
                  <a:srgbClr val="66FF33"/>
                </a:solidFill>
                <a:latin typeface="Times New Roman" pitchFamily="18" charset="0"/>
                <a:ea typeface="黑体" pitchFamily="2" charset="-122"/>
              </a:defRPr>
            </a:lvl4pPr>
            <a:lvl5pPr marL="2057400" indent="-228600" eaLnBrk="0" hangingPunct="0">
              <a:defRPr kumimoji="1" sz="4400" b="1">
                <a:solidFill>
                  <a:srgbClr val="66FF33"/>
                </a:solidFill>
                <a:latin typeface="Times New Roman" pitchFamily="18" charset="0"/>
                <a:ea typeface="黑体" pitchFamily="2" charset="-122"/>
              </a:defRPr>
            </a:lvl5pPr>
            <a:lvl6pPr marL="25146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6pPr>
            <a:lvl7pPr marL="29718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7pPr>
            <a:lvl8pPr marL="34290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8pPr>
            <a:lvl9pPr marL="38862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9pPr>
          </a:lstStyle>
          <a:p>
            <a:pPr eaLnBrk="1" hangingPunct="1"/>
            <a:fld id="{94C999C4-3F0F-471E-8197-870876DF53CF}" type="slidenum">
              <a:rPr lang="en-US" altLang="zh-CN" sz="1200" b="0" smtClean="0">
                <a:solidFill>
                  <a:schemeClr val="tx1"/>
                </a:solidFill>
                <a:ea typeface="宋体" charset="-122"/>
              </a:rPr>
              <a:pPr eaLnBrk="1" hangingPunct="1"/>
              <a:t>32</a:t>
            </a:fld>
            <a:endParaRPr lang="en-US" altLang="zh-CN" sz="1200" b="0" smtClean="0">
              <a:solidFill>
                <a:schemeClr val="tx1"/>
              </a:solidFill>
              <a:ea typeface="宋体" charset="-122"/>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幻灯片图像占位符 1"/>
          <p:cNvSpPr>
            <a:spLocks noGrp="1" noRot="1" noChangeAspect="1" noTextEdit="1"/>
          </p:cNvSpPr>
          <p:nvPr>
            <p:ph type="sldImg"/>
          </p:nvPr>
        </p:nvSpPr>
        <p:spPr>
          <a:ln/>
        </p:spPr>
      </p:sp>
      <p:sp>
        <p:nvSpPr>
          <p:cNvPr id="135171" name="备注占位符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zh-CN" altLang="en-US" smtClean="0">
              <a:ea typeface="宋体" charset="-122"/>
            </a:endParaRPr>
          </a:p>
        </p:txBody>
      </p:sp>
      <p:sp>
        <p:nvSpPr>
          <p:cNvPr id="135172" name="灯片编号占位符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kumimoji="1" sz="4400" b="1">
                <a:solidFill>
                  <a:srgbClr val="66FF33"/>
                </a:solidFill>
                <a:latin typeface="Times New Roman" pitchFamily="18" charset="0"/>
                <a:ea typeface="黑体" pitchFamily="2" charset="-122"/>
              </a:defRPr>
            </a:lvl1pPr>
            <a:lvl2pPr marL="742950" indent="-285750" eaLnBrk="0" hangingPunct="0">
              <a:defRPr kumimoji="1" sz="4400" b="1">
                <a:solidFill>
                  <a:srgbClr val="66FF33"/>
                </a:solidFill>
                <a:latin typeface="Times New Roman" pitchFamily="18" charset="0"/>
                <a:ea typeface="黑体" pitchFamily="2" charset="-122"/>
              </a:defRPr>
            </a:lvl2pPr>
            <a:lvl3pPr marL="1143000" indent="-228600" eaLnBrk="0" hangingPunct="0">
              <a:defRPr kumimoji="1" sz="4400" b="1">
                <a:solidFill>
                  <a:srgbClr val="66FF33"/>
                </a:solidFill>
                <a:latin typeface="Times New Roman" pitchFamily="18" charset="0"/>
                <a:ea typeface="黑体" pitchFamily="2" charset="-122"/>
              </a:defRPr>
            </a:lvl3pPr>
            <a:lvl4pPr marL="1600200" indent="-228600" eaLnBrk="0" hangingPunct="0">
              <a:defRPr kumimoji="1" sz="4400" b="1">
                <a:solidFill>
                  <a:srgbClr val="66FF33"/>
                </a:solidFill>
                <a:latin typeface="Times New Roman" pitchFamily="18" charset="0"/>
                <a:ea typeface="黑体" pitchFamily="2" charset="-122"/>
              </a:defRPr>
            </a:lvl4pPr>
            <a:lvl5pPr marL="2057400" indent="-228600" eaLnBrk="0" hangingPunct="0">
              <a:defRPr kumimoji="1" sz="4400" b="1">
                <a:solidFill>
                  <a:srgbClr val="66FF33"/>
                </a:solidFill>
                <a:latin typeface="Times New Roman" pitchFamily="18" charset="0"/>
                <a:ea typeface="黑体" pitchFamily="2" charset="-122"/>
              </a:defRPr>
            </a:lvl5pPr>
            <a:lvl6pPr marL="25146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6pPr>
            <a:lvl7pPr marL="29718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7pPr>
            <a:lvl8pPr marL="34290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8pPr>
            <a:lvl9pPr marL="38862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9pPr>
          </a:lstStyle>
          <a:p>
            <a:pPr eaLnBrk="1" hangingPunct="1"/>
            <a:fld id="{94C999C4-3F0F-471E-8197-870876DF53CF}" type="slidenum">
              <a:rPr lang="en-US" altLang="zh-CN" sz="1200" b="0" smtClean="0">
                <a:solidFill>
                  <a:schemeClr val="tx1"/>
                </a:solidFill>
                <a:ea typeface="宋体" charset="-122"/>
              </a:rPr>
              <a:pPr eaLnBrk="1" hangingPunct="1"/>
              <a:t>33</a:t>
            </a:fld>
            <a:endParaRPr lang="en-US" altLang="zh-CN" sz="1200" b="0" smtClean="0">
              <a:solidFill>
                <a:schemeClr val="tx1"/>
              </a:solidFill>
              <a:ea typeface="宋体" charset="-122"/>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幻灯片图像占位符 1"/>
          <p:cNvSpPr>
            <a:spLocks noGrp="1" noRot="1" noChangeAspect="1" noTextEdit="1"/>
          </p:cNvSpPr>
          <p:nvPr>
            <p:ph type="sldImg"/>
          </p:nvPr>
        </p:nvSpPr>
        <p:spPr>
          <a:ln/>
        </p:spPr>
      </p:sp>
      <p:sp>
        <p:nvSpPr>
          <p:cNvPr id="135171" name="备注占位符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zh-CN" altLang="en-US" smtClean="0">
              <a:ea typeface="宋体" charset="-122"/>
            </a:endParaRPr>
          </a:p>
        </p:txBody>
      </p:sp>
      <p:sp>
        <p:nvSpPr>
          <p:cNvPr id="135172" name="灯片编号占位符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kumimoji="1" sz="4400" b="1">
                <a:solidFill>
                  <a:srgbClr val="66FF33"/>
                </a:solidFill>
                <a:latin typeface="Times New Roman" pitchFamily="18" charset="0"/>
                <a:ea typeface="黑体" pitchFamily="2" charset="-122"/>
              </a:defRPr>
            </a:lvl1pPr>
            <a:lvl2pPr marL="742950" indent="-285750" eaLnBrk="0" hangingPunct="0">
              <a:defRPr kumimoji="1" sz="4400" b="1">
                <a:solidFill>
                  <a:srgbClr val="66FF33"/>
                </a:solidFill>
                <a:latin typeface="Times New Roman" pitchFamily="18" charset="0"/>
                <a:ea typeface="黑体" pitchFamily="2" charset="-122"/>
              </a:defRPr>
            </a:lvl2pPr>
            <a:lvl3pPr marL="1143000" indent="-228600" eaLnBrk="0" hangingPunct="0">
              <a:defRPr kumimoji="1" sz="4400" b="1">
                <a:solidFill>
                  <a:srgbClr val="66FF33"/>
                </a:solidFill>
                <a:latin typeface="Times New Roman" pitchFamily="18" charset="0"/>
                <a:ea typeface="黑体" pitchFamily="2" charset="-122"/>
              </a:defRPr>
            </a:lvl3pPr>
            <a:lvl4pPr marL="1600200" indent="-228600" eaLnBrk="0" hangingPunct="0">
              <a:defRPr kumimoji="1" sz="4400" b="1">
                <a:solidFill>
                  <a:srgbClr val="66FF33"/>
                </a:solidFill>
                <a:latin typeface="Times New Roman" pitchFamily="18" charset="0"/>
                <a:ea typeface="黑体" pitchFamily="2" charset="-122"/>
              </a:defRPr>
            </a:lvl4pPr>
            <a:lvl5pPr marL="2057400" indent="-228600" eaLnBrk="0" hangingPunct="0">
              <a:defRPr kumimoji="1" sz="4400" b="1">
                <a:solidFill>
                  <a:srgbClr val="66FF33"/>
                </a:solidFill>
                <a:latin typeface="Times New Roman" pitchFamily="18" charset="0"/>
                <a:ea typeface="黑体" pitchFamily="2" charset="-122"/>
              </a:defRPr>
            </a:lvl5pPr>
            <a:lvl6pPr marL="25146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6pPr>
            <a:lvl7pPr marL="29718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7pPr>
            <a:lvl8pPr marL="34290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8pPr>
            <a:lvl9pPr marL="38862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9pPr>
          </a:lstStyle>
          <a:p>
            <a:pPr eaLnBrk="1" hangingPunct="1"/>
            <a:fld id="{94C999C4-3F0F-471E-8197-870876DF53CF}" type="slidenum">
              <a:rPr lang="en-US" altLang="zh-CN" sz="1200" b="0" smtClean="0">
                <a:solidFill>
                  <a:schemeClr val="tx1"/>
                </a:solidFill>
                <a:ea typeface="宋体" charset="-122"/>
              </a:rPr>
              <a:pPr eaLnBrk="1" hangingPunct="1"/>
              <a:t>34</a:t>
            </a:fld>
            <a:endParaRPr lang="en-US" altLang="zh-CN" sz="1200" b="0" smtClean="0">
              <a:solidFill>
                <a:schemeClr val="tx1"/>
              </a:solidFill>
              <a:ea typeface="宋体" charset="-122"/>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幻灯片图像占位符 1"/>
          <p:cNvSpPr>
            <a:spLocks noGrp="1" noRot="1" noChangeAspect="1" noTextEdit="1"/>
          </p:cNvSpPr>
          <p:nvPr>
            <p:ph type="sldImg"/>
          </p:nvPr>
        </p:nvSpPr>
        <p:spPr>
          <a:ln/>
        </p:spPr>
      </p:sp>
      <p:sp>
        <p:nvSpPr>
          <p:cNvPr id="135171" name="备注占位符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zh-CN" altLang="en-US" smtClean="0">
              <a:ea typeface="宋体" charset="-122"/>
            </a:endParaRPr>
          </a:p>
        </p:txBody>
      </p:sp>
      <p:sp>
        <p:nvSpPr>
          <p:cNvPr id="135172" name="灯片编号占位符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kumimoji="1" sz="4400" b="1">
                <a:solidFill>
                  <a:srgbClr val="66FF33"/>
                </a:solidFill>
                <a:latin typeface="Times New Roman" pitchFamily="18" charset="0"/>
                <a:ea typeface="黑体" pitchFamily="2" charset="-122"/>
              </a:defRPr>
            </a:lvl1pPr>
            <a:lvl2pPr marL="742950" indent="-285750" eaLnBrk="0" hangingPunct="0">
              <a:defRPr kumimoji="1" sz="4400" b="1">
                <a:solidFill>
                  <a:srgbClr val="66FF33"/>
                </a:solidFill>
                <a:latin typeface="Times New Roman" pitchFamily="18" charset="0"/>
                <a:ea typeface="黑体" pitchFamily="2" charset="-122"/>
              </a:defRPr>
            </a:lvl2pPr>
            <a:lvl3pPr marL="1143000" indent="-228600" eaLnBrk="0" hangingPunct="0">
              <a:defRPr kumimoji="1" sz="4400" b="1">
                <a:solidFill>
                  <a:srgbClr val="66FF33"/>
                </a:solidFill>
                <a:latin typeface="Times New Roman" pitchFamily="18" charset="0"/>
                <a:ea typeface="黑体" pitchFamily="2" charset="-122"/>
              </a:defRPr>
            </a:lvl3pPr>
            <a:lvl4pPr marL="1600200" indent="-228600" eaLnBrk="0" hangingPunct="0">
              <a:defRPr kumimoji="1" sz="4400" b="1">
                <a:solidFill>
                  <a:srgbClr val="66FF33"/>
                </a:solidFill>
                <a:latin typeface="Times New Roman" pitchFamily="18" charset="0"/>
                <a:ea typeface="黑体" pitchFamily="2" charset="-122"/>
              </a:defRPr>
            </a:lvl4pPr>
            <a:lvl5pPr marL="2057400" indent="-228600" eaLnBrk="0" hangingPunct="0">
              <a:defRPr kumimoji="1" sz="4400" b="1">
                <a:solidFill>
                  <a:srgbClr val="66FF33"/>
                </a:solidFill>
                <a:latin typeface="Times New Roman" pitchFamily="18" charset="0"/>
                <a:ea typeface="黑体" pitchFamily="2" charset="-122"/>
              </a:defRPr>
            </a:lvl5pPr>
            <a:lvl6pPr marL="25146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6pPr>
            <a:lvl7pPr marL="29718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7pPr>
            <a:lvl8pPr marL="34290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8pPr>
            <a:lvl9pPr marL="38862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9pPr>
          </a:lstStyle>
          <a:p>
            <a:pPr eaLnBrk="1" hangingPunct="1"/>
            <a:fld id="{94C999C4-3F0F-471E-8197-870876DF53CF}" type="slidenum">
              <a:rPr lang="en-US" altLang="zh-CN" sz="1200" b="0" smtClean="0">
                <a:solidFill>
                  <a:schemeClr val="tx1"/>
                </a:solidFill>
                <a:ea typeface="宋体" charset="-122"/>
              </a:rPr>
              <a:pPr eaLnBrk="1" hangingPunct="1"/>
              <a:t>35</a:t>
            </a:fld>
            <a:endParaRPr lang="en-US" altLang="zh-CN" sz="1200" b="0" smtClean="0">
              <a:solidFill>
                <a:schemeClr val="tx1"/>
              </a:solidFill>
              <a:ea typeface="宋体" charset="-122"/>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幻灯片图像占位符 1"/>
          <p:cNvSpPr>
            <a:spLocks noGrp="1" noRot="1" noChangeAspect="1" noTextEdit="1"/>
          </p:cNvSpPr>
          <p:nvPr>
            <p:ph type="sldImg"/>
          </p:nvPr>
        </p:nvSpPr>
        <p:spPr>
          <a:ln/>
        </p:spPr>
      </p:sp>
      <p:sp>
        <p:nvSpPr>
          <p:cNvPr id="135171" name="备注占位符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zh-CN" altLang="en-US" smtClean="0">
              <a:ea typeface="宋体" charset="-122"/>
            </a:endParaRPr>
          </a:p>
        </p:txBody>
      </p:sp>
      <p:sp>
        <p:nvSpPr>
          <p:cNvPr id="135172" name="灯片编号占位符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kumimoji="1" sz="4400" b="1">
                <a:solidFill>
                  <a:srgbClr val="66FF33"/>
                </a:solidFill>
                <a:latin typeface="Times New Roman" pitchFamily="18" charset="0"/>
                <a:ea typeface="黑体" pitchFamily="2" charset="-122"/>
              </a:defRPr>
            </a:lvl1pPr>
            <a:lvl2pPr marL="742950" indent="-285750" eaLnBrk="0" hangingPunct="0">
              <a:defRPr kumimoji="1" sz="4400" b="1">
                <a:solidFill>
                  <a:srgbClr val="66FF33"/>
                </a:solidFill>
                <a:latin typeface="Times New Roman" pitchFamily="18" charset="0"/>
                <a:ea typeface="黑体" pitchFamily="2" charset="-122"/>
              </a:defRPr>
            </a:lvl2pPr>
            <a:lvl3pPr marL="1143000" indent="-228600" eaLnBrk="0" hangingPunct="0">
              <a:defRPr kumimoji="1" sz="4400" b="1">
                <a:solidFill>
                  <a:srgbClr val="66FF33"/>
                </a:solidFill>
                <a:latin typeface="Times New Roman" pitchFamily="18" charset="0"/>
                <a:ea typeface="黑体" pitchFamily="2" charset="-122"/>
              </a:defRPr>
            </a:lvl3pPr>
            <a:lvl4pPr marL="1600200" indent="-228600" eaLnBrk="0" hangingPunct="0">
              <a:defRPr kumimoji="1" sz="4400" b="1">
                <a:solidFill>
                  <a:srgbClr val="66FF33"/>
                </a:solidFill>
                <a:latin typeface="Times New Roman" pitchFamily="18" charset="0"/>
                <a:ea typeface="黑体" pitchFamily="2" charset="-122"/>
              </a:defRPr>
            </a:lvl4pPr>
            <a:lvl5pPr marL="2057400" indent="-228600" eaLnBrk="0" hangingPunct="0">
              <a:defRPr kumimoji="1" sz="4400" b="1">
                <a:solidFill>
                  <a:srgbClr val="66FF33"/>
                </a:solidFill>
                <a:latin typeface="Times New Roman" pitchFamily="18" charset="0"/>
                <a:ea typeface="黑体" pitchFamily="2" charset="-122"/>
              </a:defRPr>
            </a:lvl5pPr>
            <a:lvl6pPr marL="25146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6pPr>
            <a:lvl7pPr marL="29718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7pPr>
            <a:lvl8pPr marL="34290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8pPr>
            <a:lvl9pPr marL="38862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9pPr>
          </a:lstStyle>
          <a:p>
            <a:pPr eaLnBrk="1" hangingPunct="1"/>
            <a:fld id="{94C999C4-3F0F-471E-8197-870876DF53CF}" type="slidenum">
              <a:rPr lang="en-US" altLang="zh-CN" sz="1200" b="0" smtClean="0">
                <a:solidFill>
                  <a:schemeClr val="tx1"/>
                </a:solidFill>
                <a:ea typeface="宋体" charset="-122"/>
              </a:rPr>
              <a:pPr eaLnBrk="1" hangingPunct="1"/>
              <a:t>36</a:t>
            </a:fld>
            <a:endParaRPr lang="en-US" altLang="zh-CN" sz="1200" b="0" smtClean="0">
              <a:solidFill>
                <a:schemeClr val="tx1"/>
              </a:solidFill>
              <a:ea typeface="宋体" charset="-122"/>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幻灯片图像占位符 1"/>
          <p:cNvSpPr>
            <a:spLocks noGrp="1" noRot="1" noChangeAspect="1" noTextEdit="1"/>
          </p:cNvSpPr>
          <p:nvPr>
            <p:ph type="sldImg"/>
          </p:nvPr>
        </p:nvSpPr>
        <p:spPr>
          <a:ln/>
        </p:spPr>
      </p:sp>
      <p:sp>
        <p:nvSpPr>
          <p:cNvPr id="135171" name="备注占位符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zh-CN" altLang="en-US" smtClean="0">
              <a:ea typeface="宋体" charset="-122"/>
            </a:endParaRPr>
          </a:p>
        </p:txBody>
      </p:sp>
      <p:sp>
        <p:nvSpPr>
          <p:cNvPr id="135172" name="灯片编号占位符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kumimoji="1" sz="4400" b="1">
                <a:solidFill>
                  <a:srgbClr val="66FF33"/>
                </a:solidFill>
                <a:latin typeface="Times New Roman" pitchFamily="18" charset="0"/>
                <a:ea typeface="黑体" pitchFamily="2" charset="-122"/>
              </a:defRPr>
            </a:lvl1pPr>
            <a:lvl2pPr marL="742950" indent="-285750" eaLnBrk="0" hangingPunct="0">
              <a:defRPr kumimoji="1" sz="4400" b="1">
                <a:solidFill>
                  <a:srgbClr val="66FF33"/>
                </a:solidFill>
                <a:latin typeface="Times New Roman" pitchFamily="18" charset="0"/>
                <a:ea typeface="黑体" pitchFamily="2" charset="-122"/>
              </a:defRPr>
            </a:lvl2pPr>
            <a:lvl3pPr marL="1143000" indent="-228600" eaLnBrk="0" hangingPunct="0">
              <a:defRPr kumimoji="1" sz="4400" b="1">
                <a:solidFill>
                  <a:srgbClr val="66FF33"/>
                </a:solidFill>
                <a:latin typeface="Times New Roman" pitchFamily="18" charset="0"/>
                <a:ea typeface="黑体" pitchFamily="2" charset="-122"/>
              </a:defRPr>
            </a:lvl3pPr>
            <a:lvl4pPr marL="1600200" indent="-228600" eaLnBrk="0" hangingPunct="0">
              <a:defRPr kumimoji="1" sz="4400" b="1">
                <a:solidFill>
                  <a:srgbClr val="66FF33"/>
                </a:solidFill>
                <a:latin typeface="Times New Roman" pitchFamily="18" charset="0"/>
                <a:ea typeface="黑体" pitchFamily="2" charset="-122"/>
              </a:defRPr>
            </a:lvl4pPr>
            <a:lvl5pPr marL="2057400" indent="-228600" eaLnBrk="0" hangingPunct="0">
              <a:defRPr kumimoji="1" sz="4400" b="1">
                <a:solidFill>
                  <a:srgbClr val="66FF33"/>
                </a:solidFill>
                <a:latin typeface="Times New Roman" pitchFamily="18" charset="0"/>
                <a:ea typeface="黑体" pitchFamily="2" charset="-122"/>
              </a:defRPr>
            </a:lvl5pPr>
            <a:lvl6pPr marL="25146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6pPr>
            <a:lvl7pPr marL="29718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7pPr>
            <a:lvl8pPr marL="34290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8pPr>
            <a:lvl9pPr marL="38862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9pPr>
          </a:lstStyle>
          <a:p>
            <a:pPr eaLnBrk="1" hangingPunct="1"/>
            <a:fld id="{94C999C4-3F0F-471E-8197-870876DF53CF}" type="slidenum">
              <a:rPr lang="en-US" altLang="zh-CN" sz="1200" b="0" smtClean="0">
                <a:solidFill>
                  <a:schemeClr val="tx1"/>
                </a:solidFill>
                <a:ea typeface="宋体" charset="-122"/>
              </a:rPr>
              <a:pPr eaLnBrk="1" hangingPunct="1"/>
              <a:t>37</a:t>
            </a:fld>
            <a:endParaRPr lang="en-US" altLang="zh-CN" sz="1200" b="0" smtClean="0">
              <a:solidFill>
                <a:schemeClr val="tx1"/>
              </a:solidFill>
              <a:ea typeface="宋体" charset="-122"/>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幻灯片图像占位符 1"/>
          <p:cNvSpPr>
            <a:spLocks noGrp="1" noRot="1" noChangeAspect="1" noTextEdit="1"/>
          </p:cNvSpPr>
          <p:nvPr>
            <p:ph type="sldImg"/>
          </p:nvPr>
        </p:nvSpPr>
        <p:spPr>
          <a:ln/>
        </p:spPr>
      </p:sp>
      <p:sp>
        <p:nvSpPr>
          <p:cNvPr id="135171" name="备注占位符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zh-CN" altLang="en-US" smtClean="0">
              <a:ea typeface="宋体" charset="-122"/>
            </a:endParaRPr>
          </a:p>
        </p:txBody>
      </p:sp>
      <p:sp>
        <p:nvSpPr>
          <p:cNvPr id="135172" name="灯片编号占位符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kumimoji="1" sz="4400" b="1">
                <a:solidFill>
                  <a:srgbClr val="66FF33"/>
                </a:solidFill>
                <a:latin typeface="Times New Roman" pitchFamily="18" charset="0"/>
                <a:ea typeface="黑体" pitchFamily="2" charset="-122"/>
              </a:defRPr>
            </a:lvl1pPr>
            <a:lvl2pPr marL="742950" indent="-285750" eaLnBrk="0" hangingPunct="0">
              <a:defRPr kumimoji="1" sz="4400" b="1">
                <a:solidFill>
                  <a:srgbClr val="66FF33"/>
                </a:solidFill>
                <a:latin typeface="Times New Roman" pitchFamily="18" charset="0"/>
                <a:ea typeface="黑体" pitchFamily="2" charset="-122"/>
              </a:defRPr>
            </a:lvl2pPr>
            <a:lvl3pPr marL="1143000" indent="-228600" eaLnBrk="0" hangingPunct="0">
              <a:defRPr kumimoji="1" sz="4400" b="1">
                <a:solidFill>
                  <a:srgbClr val="66FF33"/>
                </a:solidFill>
                <a:latin typeface="Times New Roman" pitchFamily="18" charset="0"/>
                <a:ea typeface="黑体" pitchFamily="2" charset="-122"/>
              </a:defRPr>
            </a:lvl3pPr>
            <a:lvl4pPr marL="1600200" indent="-228600" eaLnBrk="0" hangingPunct="0">
              <a:defRPr kumimoji="1" sz="4400" b="1">
                <a:solidFill>
                  <a:srgbClr val="66FF33"/>
                </a:solidFill>
                <a:latin typeface="Times New Roman" pitchFamily="18" charset="0"/>
                <a:ea typeface="黑体" pitchFamily="2" charset="-122"/>
              </a:defRPr>
            </a:lvl4pPr>
            <a:lvl5pPr marL="2057400" indent="-228600" eaLnBrk="0" hangingPunct="0">
              <a:defRPr kumimoji="1" sz="4400" b="1">
                <a:solidFill>
                  <a:srgbClr val="66FF33"/>
                </a:solidFill>
                <a:latin typeface="Times New Roman" pitchFamily="18" charset="0"/>
                <a:ea typeface="黑体" pitchFamily="2" charset="-122"/>
              </a:defRPr>
            </a:lvl5pPr>
            <a:lvl6pPr marL="25146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6pPr>
            <a:lvl7pPr marL="29718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7pPr>
            <a:lvl8pPr marL="34290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8pPr>
            <a:lvl9pPr marL="38862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9pPr>
          </a:lstStyle>
          <a:p>
            <a:pPr eaLnBrk="1" hangingPunct="1"/>
            <a:fld id="{94C999C4-3F0F-471E-8197-870876DF53CF}" type="slidenum">
              <a:rPr lang="en-US" altLang="zh-CN" sz="1200" b="0" smtClean="0">
                <a:solidFill>
                  <a:schemeClr val="tx1"/>
                </a:solidFill>
                <a:ea typeface="宋体" charset="-122"/>
              </a:rPr>
              <a:pPr eaLnBrk="1" hangingPunct="1"/>
              <a:t>38</a:t>
            </a:fld>
            <a:endParaRPr lang="en-US" altLang="zh-CN" sz="1200" b="0" smtClean="0">
              <a:solidFill>
                <a:schemeClr val="tx1"/>
              </a:solidFill>
              <a:ea typeface="宋体" charset="-122"/>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幻灯片图像占位符 1"/>
          <p:cNvSpPr>
            <a:spLocks noGrp="1" noRot="1" noChangeAspect="1" noTextEdit="1"/>
          </p:cNvSpPr>
          <p:nvPr>
            <p:ph type="sldImg"/>
          </p:nvPr>
        </p:nvSpPr>
        <p:spPr>
          <a:ln/>
        </p:spPr>
      </p:sp>
      <p:sp>
        <p:nvSpPr>
          <p:cNvPr id="135171" name="备注占位符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zh-CN" altLang="en-US" smtClean="0">
              <a:ea typeface="宋体" charset="-122"/>
            </a:endParaRPr>
          </a:p>
        </p:txBody>
      </p:sp>
      <p:sp>
        <p:nvSpPr>
          <p:cNvPr id="135172" name="灯片编号占位符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kumimoji="1" sz="4400" b="1">
                <a:solidFill>
                  <a:srgbClr val="66FF33"/>
                </a:solidFill>
                <a:latin typeface="Times New Roman" pitchFamily="18" charset="0"/>
                <a:ea typeface="黑体" pitchFamily="2" charset="-122"/>
              </a:defRPr>
            </a:lvl1pPr>
            <a:lvl2pPr marL="742950" indent="-285750" eaLnBrk="0" hangingPunct="0">
              <a:defRPr kumimoji="1" sz="4400" b="1">
                <a:solidFill>
                  <a:srgbClr val="66FF33"/>
                </a:solidFill>
                <a:latin typeface="Times New Roman" pitchFamily="18" charset="0"/>
                <a:ea typeface="黑体" pitchFamily="2" charset="-122"/>
              </a:defRPr>
            </a:lvl2pPr>
            <a:lvl3pPr marL="1143000" indent="-228600" eaLnBrk="0" hangingPunct="0">
              <a:defRPr kumimoji="1" sz="4400" b="1">
                <a:solidFill>
                  <a:srgbClr val="66FF33"/>
                </a:solidFill>
                <a:latin typeface="Times New Roman" pitchFamily="18" charset="0"/>
                <a:ea typeface="黑体" pitchFamily="2" charset="-122"/>
              </a:defRPr>
            </a:lvl3pPr>
            <a:lvl4pPr marL="1600200" indent="-228600" eaLnBrk="0" hangingPunct="0">
              <a:defRPr kumimoji="1" sz="4400" b="1">
                <a:solidFill>
                  <a:srgbClr val="66FF33"/>
                </a:solidFill>
                <a:latin typeface="Times New Roman" pitchFamily="18" charset="0"/>
                <a:ea typeface="黑体" pitchFamily="2" charset="-122"/>
              </a:defRPr>
            </a:lvl4pPr>
            <a:lvl5pPr marL="2057400" indent="-228600" eaLnBrk="0" hangingPunct="0">
              <a:defRPr kumimoji="1" sz="4400" b="1">
                <a:solidFill>
                  <a:srgbClr val="66FF33"/>
                </a:solidFill>
                <a:latin typeface="Times New Roman" pitchFamily="18" charset="0"/>
                <a:ea typeface="黑体" pitchFamily="2" charset="-122"/>
              </a:defRPr>
            </a:lvl5pPr>
            <a:lvl6pPr marL="25146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6pPr>
            <a:lvl7pPr marL="29718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7pPr>
            <a:lvl8pPr marL="34290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8pPr>
            <a:lvl9pPr marL="38862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9pPr>
          </a:lstStyle>
          <a:p>
            <a:pPr eaLnBrk="1" hangingPunct="1"/>
            <a:fld id="{94C999C4-3F0F-471E-8197-870876DF53CF}" type="slidenum">
              <a:rPr lang="en-US" altLang="zh-CN" sz="1200" b="0" smtClean="0">
                <a:solidFill>
                  <a:schemeClr val="tx1"/>
                </a:solidFill>
                <a:ea typeface="宋体" charset="-122"/>
              </a:rPr>
              <a:pPr eaLnBrk="1" hangingPunct="1"/>
              <a:t>39</a:t>
            </a:fld>
            <a:endParaRPr lang="en-US" altLang="zh-CN" sz="1200" b="0" smtClean="0">
              <a:solidFill>
                <a:schemeClr val="tx1"/>
              </a:solidFill>
              <a:ea typeface="宋体"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幻灯片图像占位符 1"/>
          <p:cNvSpPr>
            <a:spLocks noGrp="1" noRot="1" noChangeAspect="1" noTextEdit="1"/>
          </p:cNvSpPr>
          <p:nvPr>
            <p:ph type="sldImg"/>
          </p:nvPr>
        </p:nvSpPr>
        <p:spPr>
          <a:ln/>
        </p:spPr>
      </p:sp>
      <p:sp>
        <p:nvSpPr>
          <p:cNvPr id="78851" name="备注占位符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zh-CN" altLang="en-US" smtClean="0">
              <a:ea typeface="宋体" charset="-122"/>
            </a:endParaRPr>
          </a:p>
        </p:txBody>
      </p:sp>
      <p:sp>
        <p:nvSpPr>
          <p:cNvPr id="78852" name="灯片编号占位符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kumimoji="1" sz="4400" b="1">
                <a:solidFill>
                  <a:srgbClr val="66FF33"/>
                </a:solidFill>
                <a:latin typeface="Times New Roman" pitchFamily="18" charset="0"/>
                <a:ea typeface="黑体" pitchFamily="2" charset="-122"/>
              </a:defRPr>
            </a:lvl1pPr>
            <a:lvl2pPr marL="742950" indent="-285750" eaLnBrk="0" hangingPunct="0">
              <a:defRPr kumimoji="1" sz="4400" b="1">
                <a:solidFill>
                  <a:srgbClr val="66FF33"/>
                </a:solidFill>
                <a:latin typeface="Times New Roman" pitchFamily="18" charset="0"/>
                <a:ea typeface="黑体" pitchFamily="2" charset="-122"/>
              </a:defRPr>
            </a:lvl2pPr>
            <a:lvl3pPr marL="1143000" indent="-228600" eaLnBrk="0" hangingPunct="0">
              <a:defRPr kumimoji="1" sz="4400" b="1">
                <a:solidFill>
                  <a:srgbClr val="66FF33"/>
                </a:solidFill>
                <a:latin typeface="Times New Roman" pitchFamily="18" charset="0"/>
                <a:ea typeface="黑体" pitchFamily="2" charset="-122"/>
              </a:defRPr>
            </a:lvl3pPr>
            <a:lvl4pPr marL="1600200" indent="-228600" eaLnBrk="0" hangingPunct="0">
              <a:defRPr kumimoji="1" sz="4400" b="1">
                <a:solidFill>
                  <a:srgbClr val="66FF33"/>
                </a:solidFill>
                <a:latin typeface="Times New Roman" pitchFamily="18" charset="0"/>
                <a:ea typeface="黑体" pitchFamily="2" charset="-122"/>
              </a:defRPr>
            </a:lvl4pPr>
            <a:lvl5pPr marL="2057400" indent="-228600" eaLnBrk="0" hangingPunct="0">
              <a:defRPr kumimoji="1" sz="4400" b="1">
                <a:solidFill>
                  <a:srgbClr val="66FF33"/>
                </a:solidFill>
                <a:latin typeface="Times New Roman" pitchFamily="18" charset="0"/>
                <a:ea typeface="黑体" pitchFamily="2" charset="-122"/>
              </a:defRPr>
            </a:lvl5pPr>
            <a:lvl6pPr marL="25146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6pPr>
            <a:lvl7pPr marL="29718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7pPr>
            <a:lvl8pPr marL="34290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8pPr>
            <a:lvl9pPr marL="38862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9pPr>
          </a:lstStyle>
          <a:p>
            <a:pPr eaLnBrk="1" hangingPunct="1"/>
            <a:fld id="{5E1FD5EA-A0FE-4D1C-A760-341E32B8AA8E}" type="slidenum">
              <a:rPr lang="en-US" altLang="zh-CN" sz="1200" b="0" smtClean="0">
                <a:solidFill>
                  <a:schemeClr val="tx1"/>
                </a:solidFill>
                <a:ea typeface="宋体" charset="-122"/>
              </a:rPr>
              <a:pPr eaLnBrk="1" hangingPunct="1"/>
              <a:t>4</a:t>
            </a:fld>
            <a:endParaRPr lang="en-US" altLang="zh-CN" sz="1200" b="0" smtClean="0">
              <a:solidFill>
                <a:schemeClr val="tx1"/>
              </a:solidFill>
              <a:ea typeface="宋体" charset="-122"/>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幻灯片图像占位符 1"/>
          <p:cNvSpPr>
            <a:spLocks noGrp="1" noRot="1" noChangeAspect="1" noTextEdit="1"/>
          </p:cNvSpPr>
          <p:nvPr>
            <p:ph type="sldImg"/>
          </p:nvPr>
        </p:nvSpPr>
        <p:spPr>
          <a:ln/>
        </p:spPr>
      </p:sp>
      <p:sp>
        <p:nvSpPr>
          <p:cNvPr id="145411" name="备注占位符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zh-CN" altLang="en-US" smtClean="0">
              <a:ea typeface="宋体" charset="-122"/>
            </a:endParaRPr>
          </a:p>
        </p:txBody>
      </p:sp>
      <p:sp>
        <p:nvSpPr>
          <p:cNvPr id="145412" name="灯片编号占位符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kumimoji="1" sz="4400" b="1">
                <a:solidFill>
                  <a:srgbClr val="66FF33"/>
                </a:solidFill>
                <a:latin typeface="Times New Roman" pitchFamily="18" charset="0"/>
                <a:ea typeface="黑体" pitchFamily="2" charset="-122"/>
              </a:defRPr>
            </a:lvl1pPr>
            <a:lvl2pPr marL="742950" indent="-285750" eaLnBrk="0" hangingPunct="0">
              <a:defRPr kumimoji="1" sz="4400" b="1">
                <a:solidFill>
                  <a:srgbClr val="66FF33"/>
                </a:solidFill>
                <a:latin typeface="Times New Roman" pitchFamily="18" charset="0"/>
                <a:ea typeface="黑体" pitchFamily="2" charset="-122"/>
              </a:defRPr>
            </a:lvl2pPr>
            <a:lvl3pPr marL="1143000" indent="-228600" eaLnBrk="0" hangingPunct="0">
              <a:defRPr kumimoji="1" sz="4400" b="1">
                <a:solidFill>
                  <a:srgbClr val="66FF33"/>
                </a:solidFill>
                <a:latin typeface="Times New Roman" pitchFamily="18" charset="0"/>
                <a:ea typeface="黑体" pitchFamily="2" charset="-122"/>
              </a:defRPr>
            </a:lvl3pPr>
            <a:lvl4pPr marL="1600200" indent="-228600" eaLnBrk="0" hangingPunct="0">
              <a:defRPr kumimoji="1" sz="4400" b="1">
                <a:solidFill>
                  <a:srgbClr val="66FF33"/>
                </a:solidFill>
                <a:latin typeface="Times New Roman" pitchFamily="18" charset="0"/>
                <a:ea typeface="黑体" pitchFamily="2" charset="-122"/>
              </a:defRPr>
            </a:lvl4pPr>
            <a:lvl5pPr marL="2057400" indent="-228600" eaLnBrk="0" hangingPunct="0">
              <a:defRPr kumimoji="1" sz="4400" b="1">
                <a:solidFill>
                  <a:srgbClr val="66FF33"/>
                </a:solidFill>
                <a:latin typeface="Times New Roman" pitchFamily="18" charset="0"/>
                <a:ea typeface="黑体" pitchFamily="2" charset="-122"/>
              </a:defRPr>
            </a:lvl5pPr>
            <a:lvl6pPr marL="25146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6pPr>
            <a:lvl7pPr marL="29718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7pPr>
            <a:lvl8pPr marL="34290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8pPr>
            <a:lvl9pPr marL="38862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9pPr>
          </a:lstStyle>
          <a:p>
            <a:pPr eaLnBrk="1" hangingPunct="1"/>
            <a:fld id="{59D9B3E9-2DB8-48ED-B7D4-56E31541FFC2}" type="slidenum">
              <a:rPr lang="en-US" altLang="zh-CN" sz="1200" b="0" smtClean="0">
                <a:solidFill>
                  <a:schemeClr val="tx1"/>
                </a:solidFill>
                <a:ea typeface="宋体" charset="-122"/>
              </a:rPr>
              <a:pPr eaLnBrk="1" hangingPunct="1"/>
              <a:t>40</a:t>
            </a:fld>
            <a:endParaRPr lang="en-US" altLang="zh-CN" sz="1200" b="0" smtClean="0">
              <a:solidFill>
                <a:schemeClr val="tx1"/>
              </a:solidFill>
              <a:ea typeface="宋体"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幻灯片图像占位符 1"/>
          <p:cNvSpPr>
            <a:spLocks noGrp="1" noRot="1" noChangeAspect="1" noTextEdit="1"/>
          </p:cNvSpPr>
          <p:nvPr>
            <p:ph type="sldImg"/>
          </p:nvPr>
        </p:nvSpPr>
        <p:spPr>
          <a:ln/>
        </p:spPr>
      </p:sp>
      <p:sp>
        <p:nvSpPr>
          <p:cNvPr id="78851" name="备注占位符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zh-CN" altLang="en-US" smtClean="0">
              <a:ea typeface="宋体" charset="-122"/>
            </a:endParaRPr>
          </a:p>
        </p:txBody>
      </p:sp>
      <p:sp>
        <p:nvSpPr>
          <p:cNvPr id="78852" name="灯片编号占位符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kumimoji="1" sz="4400" b="1">
                <a:solidFill>
                  <a:srgbClr val="66FF33"/>
                </a:solidFill>
                <a:latin typeface="Times New Roman" pitchFamily="18" charset="0"/>
                <a:ea typeface="黑体" pitchFamily="2" charset="-122"/>
              </a:defRPr>
            </a:lvl1pPr>
            <a:lvl2pPr marL="742950" indent="-285750" eaLnBrk="0" hangingPunct="0">
              <a:defRPr kumimoji="1" sz="4400" b="1">
                <a:solidFill>
                  <a:srgbClr val="66FF33"/>
                </a:solidFill>
                <a:latin typeface="Times New Roman" pitchFamily="18" charset="0"/>
                <a:ea typeface="黑体" pitchFamily="2" charset="-122"/>
              </a:defRPr>
            </a:lvl2pPr>
            <a:lvl3pPr marL="1143000" indent="-228600" eaLnBrk="0" hangingPunct="0">
              <a:defRPr kumimoji="1" sz="4400" b="1">
                <a:solidFill>
                  <a:srgbClr val="66FF33"/>
                </a:solidFill>
                <a:latin typeface="Times New Roman" pitchFamily="18" charset="0"/>
                <a:ea typeface="黑体" pitchFamily="2" charset="-122"/>
              </a:defRPr>
            </a:lvl3pPr>
            <a:lvl4pPr marL="1600200" indent="-228600" eaLnBrk="0" hangingPunct="0">
              <a:defRPr kumimoji="1" sz="4400" b="1">
                <a:solidFill>
                  <a:srgbClr val="66FF33"/>
                </a:solidFill>
                <a:latin typeface="Times New Roman" pitchFamily="18" charset="0"/>
                <a:ea typeface="黑体" pitchFamily="2" charset="-122"/>
              </a:defRPr>
            </a:lvl4pPr>
            <a:lvl5pPr marL="2057400" indent="-228600" eaLnBrk="0" hangingPunct="0">
              <a:defRPr kumimoji="1" sz="4400" b="1">
                <a:solidFill>
                  <a:srgbClr val="66FF33"/>
                </a:solidFill>
                <a:latin typeface="Times New Roman" pitchFamily="18" charset="0"/>
                <a:ea typeface="黑体" pitchFamily="2" charset="-122"/>
              </a:defRPr>
            </a:lvl5pPr>
            <a:lvl6pPr marL="25146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6pPr>
            <a:lvl7pPr marL="29718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7pPr>
            <a:lvl8pPr marL="34290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8pPr>
            <a:lvl9pPr marL="38862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9pPr>
          </a:lstStyle>
          <a:p>
            <a:pPr eaLnBrk="1" hangingPunct="1"/>
            <a:fld id="{5E1FD5EA-A0FE-4D1C-A760-341E32B8AA8E}" type="slidenum">
              <a:rPr lang="en-US" altLang="zh-CN" sz="1200" b="0" smtClean="0">
                <a:solidFill>
                  <a:schemeClr val="tx1"/>
                </a:solidFill>
                <a:ea typeface="宋体" charset="-122"/>
              </a:rPr>
              <a:pPr eaLnBrk="1" hangingPunct="1"/>
              <a:t>5</a:t>
            </a:fld>
            <a:endParaRPr lang="en-US" altLang="zh-CN" sz="1200" b="0" smtClean="0">
              <a:solidFill>
                <a:schemeClr val="tx1"/>
              </a:solidFill>
              <a:ea typeface="宋体" charset="-122"/>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幻灯片图像占位符 1"/>
          <p:cNvSpPr>
            <a:spLocks noGrp="1" noRot="1" noChangeAspect="1" noTextEdit="1"/>
          </p:cNvSpPr>
          <p:nvPr>
            <p:ph type="sldImg"/>
          </p:nvPr>
        </p:nvSpPr>
        <p:spPr>
          <a:ln/>
        </p:spPr>
      </p:sp>
      <p:sp>
        <p:nvSpPr>
          <p:cNvPr id="78851" name="备注占位符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zh-CN" altLang="en-US" smtClean="0">
              <a:ea typeface="宋体" charset="-122"/>
            </a:endParaRPr>
          </a:p>
        </p:txBody>
      </p:sp>
      <p:sp>
        <p:nvSpPr>
          <p:cNvPr id="78852" name="灯片编号占位符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kumimoji="1" sz="4400" b="1">
                <a:solidFill>
                  <a:srgbClr val="66FF33"/>
                </a:solidFill>
                <a:latin typeface="Times New Roman" pitchFamily="18" charset="0"/>
                <a:ea typeface="黑体" pitchFamily="2" charset="-122"/>
              </a:defRPr>
            </a:lvl1pPr>
            <a:lvl2pPr marL="742950" indent="-285750" eaLnBrk="0" hangingPunct="0">
              <a:defRPr kumimoji="1" sz="4400" b="1">
                <a:solidFill>
                  <a:srgbClr val="66FF33"/>
                </a:solidFill>
                <a:latin typeface="Times New Roman" pitchFamily="18" charset="0"/>
                <a:ea typeface="黑体" pitchFamily="2" charset="-122"/>
              </a:defRPr>
            </a:lvl2pPr>
            <a:lvl3pPr marL="1143000" indent="-228600" eaLnBrk="0" hangingPunct="0">
              <a:defRPr kumimoji="1" sz="4400" b="1">
                <a:solidFill>
                  <a:srgbClr val="66FF33"/>
                </a:solidFill>
                <a:latin typeface="Times New Roman" pitchFamily="18" charset="0"/>
                <a:ea typeface="黑体" pitchFamily="2" charset="-122"/>
              </a:defRPr>
            </a:lvl3pPr>
            <a:lvl4pPr marL="1600200" indent="-228600" eaLnBrk="0" hangingPunct="0">
              <a:defRPr kumimoji="1" sz="4400" b="1">
                <a:solidFill>
                  <a:srgbClr val="66FF33"/>
                </a:solidFill>
                <a:latin typeface="Times New Roman" pitchFamily="18" charset="0"/>
                <a:ea typeface="黑体" pitchFamily="2" charset="-122"/>
              </a:defRPr>
            </a:lvl4pPr>
            <a:lvl5pPr marL="2057400" indent="-228600" eaLnBrk="0" hangingPunct="0">
              <a:defRPr kumimoji="1" sz="4400" b="1">
                <a:solidFill>
                  <a:srgbClr val="66FF33"/>
                </a:solidFill>
                <a:latin typeface="Times New Roman" pitchFamily="18" charset="0"/>
                <a:ea typeface="黑体" pitchFamily="2" charset="-122"/>
              </a:defRPr>
            </a:lvl5pPr>
            <a:lvl6pPr marL="25146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6pPr>
            <a:lvl7pPr marL="29718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7pPr>
            <a:lvl8pPr marL="34290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8pPr>
            <a:lvl9pPr marL="38862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9pPr>
          </a:lstStyle>
          <a:p>
            <a:pPr eaLnBrk="1" hangingPunct="1"/>
            <a:fld id="{5E1FD5EA-A0FE-4D1C-A760-341E32B8AA8E}" type="slidenum">
              <a:rPr lang="en-US" altLang="zh-CN" sz="1200" b="0" smtClean="0">
                <a:solidFill>
                  <a:schemeClr val="tx1"/>
                </a:solidFill>
                <a:ea typeface="宋体" charset="-122"/>
              </a:rPr>
              <a:pPr eaLnBrk="1" hangingPunct="1"/>
              <a:t>6</a:t>
            </a:fld>
            <a:endParaRPr lang="en-US" altLang="zh-CN" sz="1200" b="0" smtClean="0">
              <a:solidFill>
                <a:schemeClr val="tx1"/>
              </a:solidFill>
              <a:ea typeface="宋体" charset="-122"/>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幻灯片图像占位符 1"/>
          <p:cNvSpPr>
            <a:spLocks noGrp="1" noRot="1" noChangeAspect="1" noTextEdit="1"/>
          </p:cNvSpPr>
          <p:nvPr>
            <p:ph type="sldImg"/>
          </p:nvPr>
        </p:nvSpPr>
        <p:spPr>
          <a:ln/>
        </p:spPr>
      </p:sp>
      <p:sp>
        <p:nvSpPr>
          <p:cNvPr id="78851" name="备注占位符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zh-CN" altLang="en-US" smtClean="0">
              <a:ea typeface="宋体" charset="-122"/>
            </a:endParaRPr>
          </a:p>
        </p:txBody>
      </p:sp>
      <p:sp>
        <p:nvSpPr>
          <p:cNvPr id="78852" name="灯片编号占位符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kumimoji="1" sz="4400" b="1">
                <a:solidFill>
                  <a:srgbClr val="66FF33"/>
                </a:solidFill>
                <a:latin typeface="Times New Roman" pitchFamily="18" charset="0"/>
                <a:ea typeface="黑体" pitchFamily="2" charset="-122"/>
              </a:defRPr>
            </a:lvl1pPr>
            <a:lvl2pPr marL="742950" indent="-285750" eaLnBrk="0" hangingPunct="0">
              <a:defRPr kumimoji="1" sz="4400" b="1">
                <a:solidFill>
                  <a:srgbClr val="66FF33"/>
                </a:solidFill>
                <a:latin typeface="Times New Roman" pitchFamily="18" charset="0"/>
                <a:ea typeface="黑体" pitchFamily="2" charset="-122"/>
              </a:defRPr>
            </a:lvl2pPr>
            <a:lvl3pPr marL="1143000" indent="-228600" eaLnBrk="0" hangingPunct="0">
              <a:defRPr kumimoji="1" sz="4400" b="1">
                <a:solidFill>
                  <a:srgbClr val="66FF33"/>
                </a:solidFill>
                <a:latin typeface="Times New Roman" pitchFamily="18" charset="0"/>
                <a:ea typeface="黑体" pitchFamily="2" charset="-122"/>
              </a:defRPr>
            </a:lvl3pPr>
            <a:lvl4pPr marL="1600200" indent="-228600" eaLnBrk="0" hangingPunct="0">
              <a:defRPr kumimoji="1" sz="4400" b="1">
                <a:solidFill>
                  <a:srgbClr val="66FF33"/>
                </a:solidFill>
                <a:latin typeface="Times New Roman" pitchFamily="18" charset="0"/>
                <a:ea typeface="黑体" pitchFamily="2" charset="-122"/>
              </a:defRPr>
            </a:lvl4pPr>
            <a:lvl5pPr marL="2057400" indent="-228600" eaLnBrk="0" hangingPunct="0">
              <a:defRPr kumimoji="1" sz="4400" b="1">
                <a:solidFill>
                  <a:srgbClr val="66FF33"/>
                </a:solidFill>
                <a:latin typeface="Times New Roman" pitchFamily="18" charset="0"/>
                <a:ea typeface="黑体" pitchFamily="2" charset="-122"/>
              </a:defRPr>
            </a:lvl5pPr>
            <a:lvl6pPr marL="25146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6pPr>
            <a:lvl7pPr marL="29718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7pPr>
            <a:lvl8pPr marL="34290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8pPr>
            <a:lvl9pPr marL="38862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9pPr>
          </a:lstStyle>
          <a:p>
            <a:pPr eaLnBrk="1" hangingPunct="1"/>
            <a:fld id="{5E1FD5EA-A0FE-4D1C-A760-341E32B8AA8E}" type="slidenum">
              <a:rPr lang="en-US" altLang="zh-CN" sz="1200" b="0" smtClean="0">
                <a:solidFill>
                  <a:schemeClr val="tx1"/>
                </a:solidFill>
                <a:ea typeface="宋体" charset="-122"/>
              </a:rPr>
              <a:pPr eaLnBrk="1" hangingPunct="1"/>
              <a:t>7</a:t>
            </a:fld>
            <a:endParaRPr lang="en-US" altLang="zh-CN" sz="1200" b="0" smtClean="0">
              <a:solidFill>
                <a:schemeClr val="tx1"/>
              </a:solidFill>
              <a:ea typeface="宋体" charset="-122"/>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幻灯片图像占位符 1"/>
          <p:cNvSpPr>
            <a:spLocks noGrp="1" noRot="1" noChangeAspect="1" noTextEdit="1"/>
          </p:cNvSpPr>
          <p:nvPr>
            <p:ph type="sldImg"/>
          </p:nvPr>
        </p:nvSpPr>
        <p:spPr>
          <a:ln/>
        </p:spPr>
      </p:sp>
      <p:sp>
        <p:nvSpPr>
          <p:cNvPr id="78851" name="备注占位符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zh-CN" altLang="en-US" smtClean="0">
              <a:ea typeface="宋体" charset="-122"/>
            </a:endParaRPr>
          </a:p>
        </p:txBody>
      </p:sp>
      <p:sp>
        <p:nvSpPr>
          <p:cNvPr id="78852" name="灯片编号占位符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kumimoji="1" sz="4400" b="1">
                <a:solidFill>
                  <a:srgbClr val="66FF33"/>
                </a:solidFill>
                <a:latin typeface="Times New Roman" pitchFamily="18" charset="0"/>
                <a:ea typeface="黑体" pitchFamily="2" charset="-122"/>
              </a:defRPr>
            </a:lvl1pPr>
            <a:lvl2pPr marL="742950" indent="-285750" eaLnBrk="0" hangingPunct="0">
              <a:defRPr kumimoji="1" sz="4400" b="1">
                <a:solidFill>
                  <a:srgbClr val="66FF33"/>
                </a:solidFill>
                <a:latin typeface="Times New Roman" pitchFamily="18" charset="0"/>
                <a:ea typeface="黑体" pitchFamily="2" charset="-122"/>
              </a:defRPr>
            </a:lvl2pPr>
            <a:lvl3pPr marL="1143000" indent="-228600" eaLnBrk="0" hangingPunct="0">
              <a:defRPr kumimoji="1" sz="4400" b="1">
                <a:solidFill>
                  <a:srgbClr val="66FF33"/>
                </a:solidFill>
                <a:latin typeface="Times New Roman" pitchFamily="18" charset="0"/>
                <a:ea typeface="黑体" pitchFamily="2" charset="-122"/>
              </a:defRPr>
            </a:lvl3pPr>
            <a:lvl4pPr marL="1600200" indent="-228600" eaLnBrk="0" hangingPunct="0">
              <a:defRPr kumimoji="1" sz="4400" b="1">
                <a:solidFill>
                  <a:srgbClr val="66FF33"/>
                </a:solidFill>
                <a:latin typeface="Times New Roman" pitchFamily="18" charset="0"/>
                <a:ea typeface="黑体" pitchFamily="2" charset="-122"/>
              </a:defRPr>
            </a:lvl4pPr>
            <a:lvl5pPr marL="2057400" indent="-228600" eaLnBrk="0" hangingPunct="0">
              <a:defRPr kumimoji="1" sz="4400" b="1">
                <a:solidFill>
                  <a:srgbClr val="66FF33"/>
                </a:solidFill>
                <a:latin typeface="Times New Roman" pitchFamily="18" charset="0"/>
                <a:ea typeface="黑体" pitchFamily="2" charset="-122"/>
              </a:defRPr>
            </a:lvl5pPr>
            <a:lvl6pPr marL="25146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6pPr>
            <a:lvl7pPr marL="29718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7pPr>
            <a:lvl8pPr marL="34290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8pPr>
            <a:lvl9pPr marL="38862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9pPr>
          </a:lstStyle>
          <a:p>
            <a:pPr eaLnBrk="1" hangingPunct="1"/>
            <a:fld id="{5E1FD5EA-A0FE-4D1C-A760-341E32B8AA8E}" type="slidenum">
              <a:rPr lang="en-US" altLang="zh-CN" sz="1200" b="0" smtClean="0">
                <a:solidFill>
                  <a:schemeClr val="tx1"/>
                </a:solidFill>
                <a:ea typeface="宋体" charset="-122"/>
              </a:rPr>
              <a:pPr eaLnBrk="1" hangingPunct="1"/>
              <a:t>8</a:t>
            </a:fld>
            <a:endParaRPr lang="en-US" altLang="zh-CN" sz="1200" b="0" smtClean="0">
              <a:solidFill>
                <a:schemeClr val="tx1"/>
              </a:solidFill>
              <a:ea typeface="宋体" charset="-122"/>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幻灯片图像占位符 1"/>
          <p:cNvSpPr>
            <a:spLocks noGrp="1" noRot="1" noChangeAspect="1" noTextEdit="1"/>
          </p:cNvSpPr>
          <p:nvPr>
            <p:ph type="sldImg"/>
          </p:nvPr>
        </p:nvSpPr>
        <p:spPr>
          <a:ln/>
        </p:spPr>
      </p:sp>
      <p:sp>
        <p:nvSpPr>
          <p:cNvPr id="78851" name="备注占位符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zh-CN" altLang="en-US" smtClean="0">
              <a:ea typeface="宋体" charset="-122"/>
            </a:endParaRPr>
          </a:p>
        </p:txBody>
      </p:sp>
      <p:sp>
        <p:nvSpPr>
          <p:cNvPr id="78852" name="灯片编号占位符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kumimoji="1" sz="4400" b="1">
                <a:solidFill>
                  <a:srgbClr val="66FF33"/>
                </a:solidFill>
                <a:latin typeface="Times New Roman" pitchFamily="18" charset="0"/>
                <a:ea typeface="黑体" pitchFamily="2" charset="-122"/>
              </a:defRPr>
            </a:lvl1pPr>
            <a:lvl2pPr marL="742950" indent="-285750" eaLnBrk="0" hangingPunct="0">
              <a:defRPr kumimoji="1" sz="4400" b="1">
                <a:solidFill>
                  <a:srgbClr val="66FF33"/>
                </a:solidFill>
                <a:latin typeface="Times New Roman" pitchFamily="18" charset="0"/>
                <a:ea typeface="黑体" pitchFamily="2" charset="-122"/>
              </a:defRPr>
            </a:lvl2pPr>
            <a:lvl3pPr marL="1143000" indent="-228600" eaLnBrk="0" hangingPunct="0">
              <a:defRPr kumimoji="1" sz="4400" b="1">
                <a:solidFill>
                  <a:srgbClr val="66FF33"/>
                </a:solidFill>
                <a:latin typeface="Times New Roman" pitchFamily="18" charset="0"/>
                <a:ea typeface="黑体" pitchFamily="2" charset="-122"/>
              </a:defRPr>
            </a:lvl3pPr>
            <a:lvl4pPr marL="1600200" indent="-228600" eaLnBrk="0" hangingPunct="0">
              <a:defRPr kumimoji="1" sz="4400" b="1">
                <a:solidFill>
                  <a:srgbClr val="66FF33"/>
                </a:solidFill>
                <a:latin typeface="Times New Roman" pitchFamily="18" charset="0"/>
                <a:ea typeface="黑体" pitchFamily="2" charset="-122"/>
              </a:defRPr>
            </a:lvl4pPr>
            <a:lvl5pPr marL="2057400" indent="-228600" eaLnBrk="0" hangingPunct="0">
              <a:defRPr kumimoji="1" sz="4400" b="1">
                <a:solidFill>
                  <a:srgbClr val="66FF33"/>
                </a:solidFill>
                <a:latin typeface="Times New Roman" pitchFamily="18" charset="0"/>
                <a:ea typeface="黑体" pitchFamily="2" charset="-122"/>
              </a:defRPr>
            </a:lvl5pPr>
            <a:lvl6pPr marL="25146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6pPr>
            <a:lvl7pPr marL="29718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7pPr>
            <a:lvl8pPr marL="34290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8pPr>
            <a:lvl9pPr marL="38862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9pPr>
          </a:lstStyle>
          <a:p>
            <a:pPr eaLnBrk="1" hangingPunct="1"/>
            <a:fld id="{5E1FD5EA-A0FE-4D1C-A760-341E32B8AA8E}" type="slidenum">
              <a:rPr lang="en-US" altLang="zh-CN" sz="1200" b="0" smtClean="0">
                <a:solidFill>
                  <a:schemeClr val="tx1"/>
                </a:solidFill>
                <a:ea typeface="宋体" charset="-122"/>
              </a:rPr>
              <a:pPr eaLnBrk="1" hangingPunct="1"/>
              <a:t>9</a:t>
            </a:fld>
            <a:endParaRPr lang="en-US" altLang="zh-CN" sz="1200" b="0" smtClean="0">
              <a:solidFill>
                <a:schemeClr val="tx1"/>
              </a:solidFill>
              <a:ea typeface="宋体"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4F6FED98-0CB9-4421-ABA2-C1A564374D68}" type="slidenum">
              <a:rPr lang="en-US" altLang="zh-CN"/>
              <a:pPr>
                <a:defRPr/>
              </a:pPr>
              <a:t>‹#›</a:t>
            </a:fld>
            <a:endParaRPr lang="en-US" altLang="zh-CN"/>
          </a:p>
        </p:txBody>
      </p:sp>
    </p:spTree>
    <p:extLst>
      <p:ext uri="{BB962C8B-B14F-4D97-AF65-F5344CB8AC3E}">
        <p14:creationId xmlns="" xmlns:p14="http://schemas.microsoft.com/office/powerpoint/2010/main" val="3259236277"/>
      </p:ext>
    </p:extLst>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CF96A27C-0446-4C2A-811A-5F42BC6629F1}" type="slidenum">
              <a:rPr lang="en-US" altLang="zh-CN"/>
              <a:pPr>
                <a:defRPr/>
              </a:pPr>
              <a:t>‹#›</a:t>
            </a:fld>
            <a:endParaRPr lang="en-US" altLang="zh-CN"/>
          </a:p>
        </p:txBody>
      </p:sp>
    </p:spTree>
    <p:extLst>
      <p:ext uri="{BB962C8B-B14F-4D97-AF65-F5344CB8AC3E}">
        <p14:creationId xmlns="" xmlns:p14="http://schemas.microsoft.com/office/powerpoint/2010/main" val="1712025506"/>
      </p:ext>
    </p:extLst>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6B125C59-9155-49D5-87A8-234B2D1727C8}" type="slidenum">
              <a:rPr lang="en-US" altLang="zh-CN"/>
              <a:pPr>
                <a:defRPr/>
              </a:pPr>
              <a:t>‹#›</a:t>
            </a:fld>
            <a:endParaRPr lang="en-US" altLang="zh-CN"/>
          </a:p>
        </p:txBody>
      </p:sp>
    </p:spTree>
    <p:extLst>
      <p:ext uri="{BB962C8B-B14F-4D97-AF65-F5344CB8AC3E}">
        <p14:creationId xmlns="" xmlns:p14="http://schemas.microsoft.com/office/powerpoint/2010/main" val="1428492815"/>
      </p:ext>
    </p:extLst>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CD534800-4837-46C3-95D9-0864D23ACE9F}" type="slidenum">
              <a:rPr lang="en-US" altLang="zh-CN"/>
              <a:pPr>
                <a:defRPr/>
              </a:pPr>
              <a:t>‹#›</a:t>
            </a:fld>
            <a:endParaRPr lang="en-US" altLang="zh-CN"/>
          </a:p>
        </p:txBody>
      </p:sp>
    </p:spTree>
    <p:extLst>
      <p:ext uri="{BB962C8B-B14F-4D97-AF65-F5344CB8AC3E}">
        <p14:creationId xmlns="" xmlns:p14="http://schemas.microsoft.com/office/powerpoint/2010/main" val="374208329"/>
      </p:ext>
    </p:extLst>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9" name="Rectangle 6"/>
          <p:cNvSpPr>
            <a:spLocks noGrp="1" noChangeArrowheads="1"/>
          </p:cNvSpPr>
          <p:nvPr>
            <p:ph type="sldNum" sz="quarter" idx="12"/>
          </p:nvPr>
        </p:nvSpPr>
        <p:spPr>
          <a:ln/>
        </p:spPr>
        <p:txBody>
          <a:bodyPr/>
          <a:lstStyle>
            <a:lvl1pPr>
              <a:defRPr/>
            </a:lvl1pPr>
          </a:lstStyle>
          <a:p>
            <a:pPr>
              <a:defRPr/>
            </a:pPr>
            <a:fld id="{308D01B9-7AFB-446F-BE87-41A88DA0DC36}" type="slidenum">
              <a:rPr lang="en-US" altLang="zh-CN"/>
              <a:pPr>
                <a:defRPr/>
              </a:pPr>
              <a:t>‹#›</a:t>
            </a:fld>
            <a:endParaRPr lang="en-US" altLang="zh-CN"/>
          </a:p>
        </p:txBody>
      </p:sp>
    </p:spTree>
    <p:extLst>
      <p:ext uri="{BB962C8B-B14F-4D97-AF65-F5344CB8AC3E}">
        <p14:creationId xmlns="" xmlns:p14="http://schemas.microsoft.com/office/powerpoint/2010/main" val="1981181979"/>
      </p:ext>
    </p:extLst>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6"/>
          <p:cNvSpPr>
            <a:spLocks noGrp="1" noChangeArrowheads="1"/>
          </p:cNvSpPr>
          <p:nvPr>
            <p:ph type="sldNum" sz="quarter" idx="12"/>
          </p:nvPr>
        </p:nvSpPr>
        <p:spPr>
          <a:ln/>
        </p:spPr>
        <p:txBody>
          <a:bodyPr/>
          <a:lstStyle>
            <a:lvl1pPr>
              <a:defRPr/>
            </a:lvl1pPr>
          </a:lstStyle>
          <a:p>
            <a:pPr>
              <a:defRPr/>
            </a:pPr>
            <a:fld id="{41F6CCE7-E424-497D-AA03-04A18570093F}" type="slidenum">
              <a:rPr lang="en-US" altLang="zh-CN"/>
              <a:pPr>
                <a:defRPr/>
              </a:pPr>
              <a:t>‹#›</a:t>
            </a:fld>
            <a:endParaRPr lang="en-US" altLang="zh-CN"/>
          </a:p>
        </p:txBody>
      </p:sp>
    </p:spTree>
    <p:extLst>
      <p:ext uri="{BB962C8B-B14F-4D97-AF65-F5344CB8AC3E}">
        <p14:creationId xmlns="" xmlns:p14="http://schemas.microsoft.com/office/powerpoint/2010/main" val="2107535704"/>
      </p:ext>
    </p:extLst>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4" name="Rectangle 6"/>
          <p:cNvSpPr>
            <a:spLocks noGrp="1" noChangeArrowheads="1"/>
          </p:cNvSpPr>
          <p:nvPr>
            <p:ph type="sldNum" sz="quarter" idx="12"/>
          </p:nvPr>
        </p:nvSpPr>
        <p:spPr>
          <a:ln/>
        </p:spPr>
        <p:txBody>
          <a:bodyPr/>
          <a:lstStyle>
            <a:lvl1pPr>
              <a:defRPr/>
            </a:lvl1pPr>
          </a:lstStyle>
          <a:p>
            <a:pPr>
              <a:defRPr/>
            </a:pPr>
            <a:fld id="{04D09DC2-556F-4B53-B2E6-FB15A6003DE7}" type="slidenum">
              <a:rPr lang="en-US" altLang="zh-CN"/>
              <a:pPr>
                <a:defRPr/>
              </a:pPr>
              <a:t>‹#›</a:t>
            </a:fld>
            <a:endParaRPr lang="en-US" altLang="zh-CN"/>
          </a:p>
        </p:txBody>
      </p:sp>
    </p:spTree>
    <p:extLst>
      <p:ext uri="{BB962C8B-B14F-4D97-AF65-F5344CB8AC3E}">
        <p14:creationId xmlns="" xmlns:p14="http://schemas.microsoft.com/office/powerpoint/2010/main" val="2202167256"/>
      </p:ext>
    </p:extLst>
  </p:cSld>
  <p:clrMapOvr>
    <a:masterClrMapping/>
  </p:clrMapOvr>
  <p:transition spd="med">
    <p:fade/>
  </p:transition>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3.gif"/><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9"/>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spcBef>
                <a:spcPct val="0"/>
              </a:spcBef>
              <a:defRPr sz="1400" b="0">
                <a:solidFill>
                  <a:schemeClr val="tx1"/>
                </a:solidFill>
                <a:ea typeface="+mn-ea"/>
              </a:defRPr>
            </a:lvl1pPr>
          </a:lstStyle>
          <a:p>
            <a:pPr>
              <a:defRPr/>
            </a:pPr>
            <a:endParaRPr lang="en-US" altLang="zh-CN"/>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defRPr sz="1400" b="0">
                <a:solidFill>
                  <a:schemeClr val="tx1"/>
                </a:solidFill>
                <a:ea typeface="+mn-ea"/>
              </a:defRPr>
            </a:lvl1pPr>
          </a:lstStyle>
          <a:p>
            <a:pPr>
              <a:defRPr/>
            </a:pPr>
            <a:endParaRPr lang="en-US" altLang="zh-CN"/>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defRPr sz="1400" b="0">
                <a:solidFill>
                  <a:schemeClr val="tx1"/>
                </a:solidFill>
                <a:ea typeface="+mn-ea"/>
              </a:defRPr>
            </a:lvl1pPr>
          </a:lstStyle>
          <a:p>
            <a:pPr>
              <a:defRPr/>
            </a:pPr>
            <a:fld id="{B3BA4351-4765-4635-A396-F08515CE631D}" type="slidenum">
              <a:rPr lang="en-US" altLang="zh-CN"/>
              <a:pPr>
                <a:defRPr/>
              </a:pPr>
              <a:t>‹#›</a:t>
            </a:fld>
            <a:endParaRPr lang="en-US" altLang="zh-CN"/>
          </a:p>
        </p:txBody>
      </p:sp>
      <p:pic>
        <p:nvPicPr>
          <p:cNvPr id="1031" name="Picture 7" descr="title_blue3bmp"/>
          <p:cNvPicPr>
            <a:picLocks noChangeAspect="1" noChangeArrowheads="1"/>
          </p:cNvPicPr>
          <p:nvPr/>
        </p:nvPicPr>
        <p:blipFill>
          <a:blip r:embed="rId10">
            <a:extLst>
              <a:ext uri="{28A0092B-C50C-407E-A947-70E740481C1C}">
                <a14:useLocalDpi xmlns=""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032" name="Picture 8" descr="logo序列72~"/>
          <p:cNvPicPr>
            <a:picLocks noChangeAspect="1" noChangeArrowheads="1" noCrop="1"/>
          </p:cNvPicPr>
          <p:nvPr/>
        </p:nvPicPr>
        <p:blipFill>
          <a:blip r:embed="rId11">
            <a:extLst>
              <a:ext uri="{28A0092B-C50C-407E-A947-70E740481C1C}">
                <a14:useLocalDpi xmlns="" xmlns:a14="http://schemas.microsoft.com/office/drawing/2010/main" val="0"/>
              </a:ext>
            </a:extLst>
          </a:blip>
          <a:srcRect/>
          <a:stretch>
            <a:fillRect/>
          </a:stretch>
        </p:blipFill>
        <p:spPr bwMode="auto">
          <a:xfrm>
            <a:off x="0" y="0"/>
            <a:ext cx="9144000" cy="7397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transition spd="med">
    <p:fade/>
  </p:transition>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Times New Roman" pitchFamily="18" charset="0"/>
          <a:ea typeface="宋体" pitchFamily="2" charset="-122"/>
        </a:defRPr>
      </a:lvl2pPr>
      <a:lvl3pPr algn="ctr" rtl="0" eaLnBrk="0" fontAlgn="base" hangingPunct="0">
        <a:spcBef>
          <a:spcPct val="0"/>
        </a:spcBef>
        <a:spcAft>
          <a:spcPct val="0"/>
        </a:spcAft>
        <a:defRPr kumimoji="1" sz="4400">
          <a:solidFill>
            <a:schemeClr val="tx2"/>
          </a:solidFill>
          <a:latin typeface="Times New Roman" pitchFamily="18" charset="0"/>
          <a:ea typeface="宋体" pitchFamily="2" charset="-122"/>
        </a:defRPr>
      </a:lvl3pPr>
      <a:lvl4pPr algn="ctr" rtl="0" eaLnBrk="0" fontAlgn="base" hangingPunct="0">
        <a:spcBef>
          <a:spcPct val="0"/>
        </a:spcBef>
        <a:spcAft>
          <a:spcPct val="0"/>
        </a:spcAft>
        <a:defRPr kumimoji="1" sz="4400">
          <a:solidFill>
            <a:schemeClr val="tx2"/>
          </a:solidFill>
          <a:latin typeface="Times New Roman" pitchFamily="18" charset="0"/>
          <a:ea typeface="宋体" pitchFamily="2" charset="-122"/>
        </a:defRPr>
      </a:lvl4pPr>
      <a:lvl5pPr algn="ctr" rtl="0" eaLnBrk="0" fontAlgn="base" hangingPunct="0">
        <a:spcBef>
          <a:spcPct val="0"/>
        </a:spcBef>
        <a:spcAft>
          <a:spcPct val="0"/>
        </a:spcAft>
        <a:defRPr kumimoji="1" sz="4400">
          <a:solidFill>
            <a:schemeClr val="tx2"/>
          </a:solidFill>
          <a:latin typeface="Times New Roman" pitchFamily="18" charset="0"/>
          <a:ea typeface="宋体" pitchFamily="2" charset="-122"/>
        </a:defRPr>
      </a:lvl5pPr>
      <a:lvl6pPr marL="457200" algn="ctr" rtl="0" fontAlgn="base">
        <a:spcBef>
          <a:spcPct val="0"/>
        </a:spcBef>
        <a:spcAft>
          <a:spcPct val="0"/>
        </a:spcAft>
        <a:defRPr kumimoji="1" sz="4400">
          <a:solidFill>
            <a:schemeClr val="tx2"/>
          </a:solidFill>
          <a:latin typeface="Times New Roman" pitchFamily="18" charset="0"/>
          <a:ea typeface="宋体" pitchFamily="2" charset="-122"/>
        </a:defRPr>
      </a:lvl6pPr>
      <a:lvl7pPr marL="914400" algn="ctr" rtl="0" fontAlgn="base">
        <a:spcBef>
          <a:spcPct val="0"/>
        </a:spcBef>
        <a:spcAft>
          <a:spcPct val="0"/>
        </a:spcAft>
        <a:defRPr kumimoji="1" sz="4400">
          <a:solidFill>
            <a:schemeClr val="tx2"/>
          </a:solidFill>
          <a:latin typeface="Times New Roman" pitchFamily="18" charset="0"/>
          <a:ea typeface="宋体" pitchFamily="2" charset="-122"/>
        </a:defRPr>
      </a:lvl7pPr>
      <a:lvl8pPr marL="1371600" algn="ctr" rtl="0" fontAlgn="base">
        <a:spcBef>
          <a:spcPct val="0"/>
        </a:spcBef>
        <a:spcAft>
          <a:spcPct val="0"/>
        </a:spcAft>
        <a:defRPr kumimoji="1" sz="4400">
          <a:solidFill>
            <a:schemeClr val="tx2"/>
          </a:solidFill>
          <a:latin typeface="Times New Roman" pitchFamily="18" charset="0"/>
          <a:ea typeface="宋体" pitchFamily="2" charset="-122"/>
        </a:defRPr>
      </a:lvl8pPr>
      <a:lvl9pPr marL="1828800" algn="ctr" rtl="0" fontAlgn="base">
        <a:spcBef>
          <a:spcPct val="0"/>
        </a:spcBef>
        <a:spcAft>
          <a:spcPct val="0"/>
        </a:spcAft>
        <a:defRPr kumimoji="1" sz="4400">
          <a:solidFill>
            <a:schemeClr val="tx2"/>
          </a:solidFill>
          <a:latin typeface="Times New Roman" pitchFamily="18" charset="0"/>
          <a:ea typeface="宋体" pitchFamily="2" charset="-122"/>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Text Box 5"/>
          <p:cNvSpPr txBox="1">
            <a:spLocks noChangeArrowheads="1"/>
          </p:cNvSpPr>
          <p:nvPr/>
        </p:nvSpPr>
        <p:spPr bwMode="auto">
          <a:xfrm>
            <a:off x="1219200" y="1981200"/>
            <a:ext cx="6629400" cy="26527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kumimoji="1" sz="4400" b="1">
                <a:solidFill>
                  <a:srgbClr val="66FF33"/>
                </a:solidFill>
                <a:latin typeface="Times New Roman" pitchFamily="18" charset="0"/>
                <a:ea typeface="黑体" pitchFamily="2" charset="-122"/>
              </a:defRPr>
            </a:lvl1pPr>
            <a:lvl2pPr marL="742950" indent="-285750" eaLnBrk="0" hangingPunct="0">
              <a:defRPr kumimoji="1" sz="4400" b="1">
                <a:solidFill>
                  <a:srgbClr val="66FF33"/>
                </a:solidFill>
                <a:latin typeface="Times New Roman" pitchFamily="18" charset="0"/>
                <a:ea typeface="黑体" pitchFamily="2" charset="-122"/>
              </a:defRPr>
            </a:lvl2pPr>
            <a:lvl3pPr marL="1143000" indent="-228600" eaLnBrk="0" hangingPunct="0">
              <a:defRPr kumimoji="1" sz="4400" b="1">
                <a:solidFill>
                  <a:srgbClr val="66FF33"/>
                </a:solidFill>
                <a:latin typeface="Times New Roman" pitchFamily="18" charset="0"/>
                <a:ea typeface="黑体" pitchFamily="2" charset="-122"/>
              </a:defRPr>
            </a:lvl3pPr>
            <a:lvl4pPr marL="1600200" indent="-228600" eaLnBrk="0" hangingPunct="0">
              <a:defRPr kumimoji="1" sz="4400" b="1">
                <a:solidFill>
                  <a:srgbClr val="66FF33"/>
                </a:solidFill>
                <a:latin typeface="Times New Roman" pitchFamily="18" charset="0"/>
                <a:ea typeface="黑体" pitchFamily="2" charset="-122"/>
              </a:defRPr>
            </a:lvl4pPr>
            <a:lvl5pPr marL="2057400" indent="-228600" eaLnBrk="0" hangingPunct="0">
              <a:defRPr kumimoji="1" sz="4400" b="1">
                <a:solidFill>
                  <a:srgbClr val="66FF33"/>
                </a:solidFill>
                <a:latin typeface="Times New Roman" pitchFamily="18" charset="0"/>
                <a:ea typeface="黑体" pitchFamily="2" charset="-122"/>
              </a:defRPr>
            </a:lvl5pPr>
            <a:lvl6pPr marL="25146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6pPr>
            <a:lvl7pPr marL="29718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7pPr>
            <a:lvl8pPr marL="34290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8pPr>
            <a:lvl9pPr marL="38862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9pPr>
          </a:lstStyle>
          <a:p>
            <a:pPr eaLnBrk="1" hangingPunct="1"/>
            <a:endParaRPr lang="en-US" altLang="zh-CN" sz="6000">
              <a:solidFill>
                <a:schemeClr val="accent2"/>
              </a:solidFill>
              <a:ea typeface="华文新魏" pitchFamily="2" charset="-122"/>
            </a:endParaRPr>
          </a:p>
          <a:p>
            <a:pPr eaLnBrk="1" hangingPunct="1"/>
            <a:endParaRPr lang="en-US" altLang="zh-CN" sz="4800">
              <a:solidFill>
                <a:schemeClr val="accent2"/>
              </a:solidFill>
            </a:endParaRPr>
          </a:p>
          <a:p>
            <a:pPr eaLnBrk="1" hangingPunct="1"/>
            <a:endParaRPr lang="en-US" altLang="zh-CN" sz="2400" b="0">
              <a:solidFill>
                <a:schemeClr val="accent2"/>
              </a:solidFill>
              <a:ea typeface="宋体" charset="-122"/>
            </a:endParaRPr>
          </a:p>
        </p:txBody>
      </p:sp>
      <p:pic>
        <p:nvPicPr>
          <p:cNvPr id="2051" name="Picture 21" descr="公务卡单页(人民币)_070730"/>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15875" y="676275"/>
            <a:ext cx="9144000" cy="61817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2053"/>
                                        </p:tgtEl>
                                        <p:attrNameLst>
                                          <p:attrName>style.visibility</p:attrName>
                                        </p:attrNameLst>
                                      </p:cBhvr>
                                      <p:to>
                                        <p:strVal val="visible"/>
                                      </p:to>
                                    </p:set>
                                    <p:anim calcmode="lin" valueType="num">
                                      <p:cBhvr>
                                        <p:cTn id="7" dur="1000" fill="hold"/>
                                        <p:tgtEl>
                                          <p:spTgt spid="2053"/>
                                        </p:tgtEl>
                                        <p:attrNameLst>
                                          <p:attrName>ppt_w</p:attrName>
                                        </p:attrNameLst>
                                      </p:cBhvr>
                                      <p:tavLst>
                                        <p:tav tm="0">
                                          <p:val>
                                            <p:fltVal val="0"/>
                                          </p:val>
                                        </p:tav>
                                        <p:tav tm="100000">
                                          <p:val>
                                            <p:strVal val="#ppt_w"/>
                                          </p:val>
                                        </p:tav>
                                      </p:tavLst>
                                    </p:anim>
                                    <p:anim calcmode="lin" valueType="num">
                                      <p:cBhvr>
                                        <p:cTn id="8" dur="1000" fill="hold"/>
                                        <p:tgtEl>
                                          <p:spTgt spid="2053"/>
                                        </p:tgtEl>
                                        <p:attrNameLst>
                                          <p:attrName>ppt_h</p:attrName>
                                        </p:attrNameLst>
                                      </p:cBhvr>
                                      <p:tavLst>
                                        <p:tav tm="0">
                                          <p:val>
                                            <p:fltVal val="0"/>
                                          </p:val>
                                        </p:tav>
                                        <p:tav tm="100000">
                                          <p:val>
                                            <p:strVal val="#ppt_h"/>
                                          </p:val>
                                        </p:tav>
                                      </p:tavLst>
                                    </p:anim>
                                    <p:anim calcmode="lin" valueType="num">
                                      <p:cBhvr>
                                        <p:cTn id="9" dur="1000" fill="hold"/>
                                        <p:tgtEl>
                                          <p:spTgt spid="2053"/>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053"/>
                                        </p:tgtEl>
                                        <p:attrNameLst>
                                          <p:attrName>ppt_y</p:attrName>
                                        </p:attrNameLst>
                                      </p:cBhvr>
                                      <p:tavLst>
                                        <p:tav tm="0" fmla="#ppt_y+(sin(-2*pi*(1-$))*-#ppt_x+cos(-2*pi*(1-$))*(1-#ppt_y))*(1-$)">
                                          <p:val>
                                            <p:fltVal val="0"/>
                                          </p:val>
                                        </p:tav>
                                        <p:tav tm="100000">
                                          <p:val>
                                            <p:fltVal val="1"/>
                                          </p:val>
                                        </p:tav>
                                      </p:tavLst>
                                    </p:anim>
                                  </p:childTnLst>
                                  <p:subTnLst>
                                    <p:animClr clrSpc="rgb" dir="cw">
                                      <p:cBhvr override="childStyle">
                                        <p:cTn dur="1" fill="hold" display="0" masterRel="nextClick" afterEffect="1"/>
                                        <p:tgtEl>
                                          <p:spTgt spid="2053"/>
                                        </p:tgtEl>
                                        <p:attrNameLst>
                                          <p:attrName>ppt_c</p:attrName>
                                        </p:attrNameLst>
                                      </p:cBhvr>
                                      <p:to>
                                        <a:srgbClr val="00FF00"/>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3" grpId="0"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内容占位符 2"/>
          <p:cNvSpPr>
            <a:spLocks noGrp="1"/>
          </p:cNvSpPr>
          <p:nvPr>
            <p:ph idx="1"/>
          </p:nvPr>
        </p:nvSpPr>
        <p:spPr>
          <a:xfrm>
            <a:off x="436978" y="2636912"/>
            <a:ext cx="7270576" cy="2474524"/>
          </a:xfrm>
        </p:spPr>
        <p:txBody>
          <a:bodyPr wrap="square">
            <a:spAutoFit/>
          </a:bodyPr>
          <a:lstStyle/>
          <a:p>
            <a:pPr marL="457200" lvl="1" indent="0">
              <a:lnSpc>
                <a:spcPct val="150000"/>
              </a:lnSpc>
              <a:buNone/>
            </a:pPr>
            <a:r>
              <a:rPr lang="zh-CN" altLang="en-US" dirty="0" smtClean="0">
                <a:solidFill>
                  <a:schemeClr val="accent6">
                    <a:lumMod val="50000"/>
                  </a:schemeClr>
                </a:solidFill>
                <a:latin typeface="黑体" pitchFamily="2" charset="-122"/>
                <a:ea typeface="黑体" pitchFamily="2" charset="-122"/>
              </a:rPr>
              <a:t>手机微信，时尚便捷</a:t>
            </a:r>
            <a:endParaRPr lang="en-US" altLang="zh-CN" dirty="0" smtClean="0">
              <a:solidFill>
                <a:schemeClr val="accent6">
                  <a:lumMod val="50000"/>
                </a:schemeClr>
              </a:solidFill>
              <a:latin typeface="黑体" pitchFamily="2" charset="-122"/>
              <a:ea typeface="黑体" pitchFamily="2" charset="-122"/>
            </a:endParaRPr>
          </a:p>
          <a:p>
            <a:pPr marL="0" lvl="1" indent="623888">
              <a:lnSpc>
                <a:spcPct val="150000"/>
              </a:lnSpc>
              <a:buNone/>
            </a:pPr>
            <a:r>
              <a:rPr lang="zh-CN" altLang="en-US" sz="2400" dirty="0" smtClean="0">
                <a:latin typeface="黑体" pitchFamily="2" charset="-122"/>
                <a:ea typeface="黑体" pitchFamily="2" charset="-122"/>
              </a:rPr>
              <a:t>关注“中国建设银行”官方微信，绑定信用卡账号，可实现办卡进度</a:t>
            </a:r>
            <a:r>
              <a:rPr lang="en-US" altLang="zh-CN" sz="2400" dirty="0" smtClean="0">
                <a:latin typeface="黑体" pitchFamily="2" charset="-122"/>
                <a:ea typeface="黑体" pitchFamily="2" charset="-122"/>
              </a:rPr>
              <a:t>/</a:t>
            </a:r>
            <a:r>
              <a:rPr lang="zh-CN" altLang="en-US" sz="2400" dirty="0" smtClean="0">
                <a:latin typeface="黑体" pitchFamily="2" charset="-122"/>
                <a:ea typeface="黑体" pitchFamily="2" charset="-122"/>
              </a:rPr>
              <a:t>账单</a:t>
            </a:r>
            <a:r>
              <a:rPr lang="en-US" altLang="zh-CN" sz="2400" dirty="0" smtClean="0">
                <a:latin typeface="黑体" pitchFamily="2" charset="-122"/>
                <a:ea typeface="黑体" pitchFamily="2" charset="-122"/>
              </a:rPr>
              <a:t>/</a:t>
            </a:r>
            <a:r>
              <a:rPr lang="zh-CN" altLang="en-US" sz="2400" dirty="0" smtClean="0">
                <a:latin typeface="黑体" pitchFamily="2" charset="-122"/>
                <a:ea typeface="黑体" pitchFamily="2" charset="-122"/>
              </a:rPr>
              <a:t>额度查询、账单分期、还款、</a:t>
            </a:r>
            <a:r>
              <a:rPr lang="zh-CN" altLang="en-US" sz="2400" dirty="0">
                <a:latin typeface="黑体" pitchFamily="2" charset="-122"/>
                <a:ea typeface="黑体" pitchFamily="2" charset="-122"/>
              </a:rPr>
              <a:t>抢</a:t>
            </a:r>
            <a:r>
              <a:rPr lang="zh-CN" altLang="en-US" sz="2400" dirty="0" smtClean="0">
                <a:latin typeface="黑体" pitchFamily="2" charset="-122"/>
                <a:ea typeface="黑体" pitchFamily="2" charset="-122"/>
              </a:rPr>
              <a:t>红包等更多服务。</a:t>
            </a:r>
          </a:p>
        </p:txBody>
      </p:sp>
      <p:grpSp>
        <p:nvGrpSpPr>
          <p:cNvPr id="5" name="组合 4"/>
          <p:cNvGrpSpPr/>
          <p:nvPr/>
        </p:nvGrpSpPr>
        <p:grpSpPr>
          <a:xfrm>
            <a:off x="404579" y="1131517"/>
            <a:ext cx="2664296" cy="432048"/>
            <a:chOff x="395536" y="1321218"/>
            <a:chExt cx="2664296" cy="432048"/>
          </a:xfrm>
        </p:grpSpPr>
        <p:sp>
          <p:nvSpPr>
            <p:cNvPr id="6" name="流程图: 可选过程 5"/>
            <p:cNvSpPr/>
            <p:nvPr/>
          </p:nvSpPr>
          <p:spPr bwMode="auto">
            <a:xfrm>
              <a:off x="395536" y="1321218"/>
              <a:ext cx="2664296" cy="432048"/>
            </a:xfrm>
            <a:prstGeom prst="flowChartAlternateProcess">
              <a:avLst/>
            </a:prstGeom>
            <a:solidFill>
              <a:schemeClr val="bg1"/>
            </a:solidFill>
            <a:ln w="9525" cap="flat" cmpd="sng" algn="ctr">
              <a:solidFill>
                <a:schemeClr val="accent1">
                  <a:lumMod val="50000"/>
                </a:schemeClr>
              </a:solidFill>
              <a:prstDash val="solid"/>
              <a:round/>
              <a:headEnd type="none" w="med" len="med"/>
              <a:tailEnd type="none" w="med" len="med"/>
            </a:ln>
            <a:effectLst>
              <a:outerShdw dist="107763" dir="2700000" algn="ctr" rotWithShape="0">
                <a:schemeClr val="bg2"/>
              </a:outerShdw>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1" lang="zh-CN" altLang="en-US" sz="4400" b="1" i="0" u="none" strike="noStrike" cap="none" normalizeH="0" baseline="0" smtClean="0">
                <a:ln>
                  <a:noFill/>
                </a:ln>
                <a:solidFill>
                  <a:srgbClr val="66FF33"/>
                </a:solidFill>
                <a:effectLst/>
                <a:latin typeface="Times New Roman" pitchFamily="18" charset="0"/>
                <a:ea typeface="黑体" pitchFamily="2" charset="-122"/>
              </a:endParaRPr>
            </a:p>
          </p:txBody>
        </p:sp>
        <p:sp>
          <p:nvSpPr>
            <p:cNvPr id="7" name="椭圆 6"/>
            <p:cNvSpPr/>
            <p:nvPr/>
          </p:nvSpPr>
          <p:spPr bwMode="auto">
            <a:xfrm>
              <a:off x="550703" y="1457380"/>
              <a:ext cx="165525" cy="165525"/>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1" lang="zh-CN" altLang="en-US" sz="4400" b="1" i="0" u="none" strike="noStrike" cap="none" normalizeH="0" baseline="0" smtClean="0">
                <a:ln>
                  <a:noFill/>
                </a:ln>
                <a:solidFill>
                  <a:srgbClr val="66FF33"/>
                </a:solidFill>
                <a:effectLst/>
                <a:latin typeface="Times New Roman" pitchFamily="18" charset="0"/>
                <a:ea typeface="黑体" pitchFamily="2" charset="-122"/>
              </a:endParaRPr>
            </a:p>
          </p:txBody>
        </p:sp>
        <p:sp>
          <p:nvSpPr>
            <p:cNvPr id="8" name="TextBox 7"/>
            <p:cNvSpPr txBox="1"/>
            <p:nvPr/>
          </p:nvSpPr>
          <p:spPr>
            <a:xfrm>
              <a:off x="819983" y="1370865"/>
              <a:ext cx="2169284" cy="338554"/>
            </a:xfrm>
            <a:prstGeom prst="rect">
              <a:avLst/>
            </a:prstGeom>
            <a:noFill/>
          </p:spPr>
          <p:txBody>
            <a:bodyPr wrap="square" rtlCol="0">
              <a:spAutoFit/>
            </a:bodyPr>
            <a:lstStyle/>
            <a:p>
              <a:pPr algn="l"/>
              <a:r>
                <a:rPr lang="zh-CN" altLang="en-US" sz="1600" dirty="0" smtClean="0">
                  <a:solidFill>
                    <a:schemeClr val="tx1"/>
                  </a:solidFill>
                </a:rPr>
                <a:t>十大功能   安全方便</a:t>
              </a:r>
              <a:endParaRPr lang="zh-CN" altLang="en-US" sz="1600" dirty="0">
                <a:solidFill>
                  <a:schemeClr val="tx1"/>
                </a:solidFill>
              </a:endParaRPr>
            </a:p>
          </p:txBody>
        </p:sp>
      </p:grpSp>
      <p:pic>
        <p:nvPicPr>
          <p:cNvPr id="9" name="内容占位符 3"/>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bwMode="auto">
          <a:xfrm>
            <a:off x="5745981" y="692696"/>
            <a:ext cx="3398019" cy="245203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 xmlns:p14="http://schemas.microsoft.com/office/powerpoint/2010/main" val="493643610"/>
      </p:ext>
    </p:extLst>
  </p:cSld>
  <p:clrMapOvr>
    <a:masterClrMapping/>
  </p:clrMapOvr>
  <p:transition spd="med">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内容占位符 2"/>
          <p:cNvSpPr>
            <a:spLocks noGrp="1"/>
          </p:cNvSpPr>
          <p:nvPr>
            <p:ph idx="1"/>
          </p:nvPr>
        </p:nvSpPr>
        <p:spPr>
          <a:xfrm>
            <a:off x="723970" y="2132856"/>
            <a:ext cx="7270576" cy="1920526"/>
          </a:xfrm>
        </p:spPr>
        <p:txBody>
          <a:bodyPr wrap="square">
            <a:spAutoFit/>
          </a:bodyPr>
          <a:lstStyle/>
          <a:p>
            <a:pPr marL="457200" lvl="1" indent="0">
              <a:lnSpc>
                <a:spcPct val="150000"/>
              </a:lnSpc>
              <a:buNone/>
            </a:pPr>
            <a:r>
              <a:rPr lang="zh-CN" altLang="en-US" dirty="0" smtClean="0">
                <a:solidFill>
                  <a:schemeClr val="accent6">
                    <a:lumMod val="50000"/>
                  </a:schemeClr>
                </a:solidFill>
                <a:latin typeface="黑体" pitchFamily="2" charset="-122"/>
                <a:ea typeface="黑体" pitchFamily="2" charset="-122"/>
              </a:rPr>
              <a:t>电话挂失，风险全免</a:t>
            </a:r>
            <a:endParaRPr lang="en-US" altLang="zh-CN" dirty="0" smtClean="0">
              <a:solidFill>
                <a:schemeClr val="accent6">
                  <a:lumMod val="50000"/>
                </a:schemeClr>
              </a:solidFill>
              <a:latin typeface="黑体" pitchFamily="2" charset="-122"/>
              <a:ea typeface="黑体" pitchFamily="2" charset="-122"/>
            </a:endParaRPr>
          </a:p>
          <a:p>
            <a:pPr marL="0" lvl="1" indent="623888">
              <a:lnSpc>
                <a:spcPct val="150000"/>
              </a:lnSpc>
              <a:buNone/>
            </a:pPr>
            <a:r>
              <a:rPr lang="zh-CN" altLang="en-US" sz="2400" dirty="0" smtClean="0">
                <a:latin typeface="黑体" pitchFamily="2" charset="-122"/>
                <a:ea typeface="黑体" pitchFamily="2" charset="-122"/>
              </a:rPr>
              <a:t>丢失</a:t>
            </a:r>
            <a:r>
              <a:rPr lang="zh-CN" altLang="en-US" sz="2400" dirty="0">
                <a:latin typeface="黑体" pitchFamily="2" charset="-122"/>
                <a:ea typeface="黑体" pitchFamily="2" charset="-122"/>
              </a:rPr>
              <a:t>卡</a:t>
            </a:r>
            <a:r>
              <a:rPr lang="zh-CN" altLang="en-US" sz="2400" dirty="0" smtClean="0">
                <a:latin typeface="黑体" pitchFamily="2" charset="-122"/>
                <a:ea typeface="黑体" pitchFamily="2" charset="-122"/>
              </a:rPr>
              <a:t>后拨打</a:t>
            </a:r>
            <a:r>
              <a:rPr lang="en-US" altLang="zh-CN" sz="2400" dirty="0" smtClean="0">
                <a:latin typeface="黑体" pitchFamily="2" charset="-122"/>
                <a:ea typeface="黑体" pitchFamily="2" charset="-122"/>
              </a:rPr>
              <a:t>24</a:t>
            </a:r>
            <a:r>
              <a:rPr lang="zh-CN" altLang="en-US" sz="2400" dirty="0" smtClean="0">
                <a:latin typeface="黑体" pitchFamily="2" charset="-122"/>
                <a:ea typeface="黑体" pitchFamily="2" charset="-122"/>
              </a:rPr>
              <a:t>小时客户服务热线即可办理挂失，挂失后个人不承担盗刷风险，免除您的后顾之忧。</a:t>
            </a:r>
          </a:p>
        </p:txBody>
      </p:sp>
      <p:grpSp>
        <p:nvGrpSpPr>
          <p:cNvPr id="5" name="组合 4"/>
          <p:cNvGrpSpPr/>
          <p:nvPr/>
        </p:nvGrpSpPr>
        <p:grpSpPr>
          <a:xfrm>
            <a:off x="404579" y="1131517"/>
            <a:ext cx="2664296" cy="432048"/>
            <a:chOff x="395536" y="1321218"/>
            <a:chExt cx="2664296" cy="432048"/>
          </a:xfrm>
        </p:grpSpPr>
        <p:sp>
          <p:nvSpPr>
            <p:cNvPr id="6" name="流程图: 可选过程 5"/>
            <p:cNvSpPr/>
            <p:nvPr/>
          </p:nvSpPr>
          <p:spPr bwMode="auto">
            <a:xfrm>
              <a:off x="395536" y="1321218"/>
              <a:ext cx="2664296" cy="432048"/>
            </a:xfrm>
            <a:prstGeom prst="flowChartAlternateProcess">
              <a:avLst/>
            </a:prstGeom>
            <a:solidFill>
              <a:schemeClr val="bg1"/>
            </a:solidFill>
            <a:ln w="9525" cap="flat" cmpd="sng" algn="ctr">
              <a:solidFill>
                <a:schemeClr val="accent1">
                  <a:lumMod val="50000"/>
                </a:schemeClr>
              </a:solidFill>
              <a:prstDash val="solid"/>
              <a:round/>
              <a:headEnd type="none" w="med" len="med"/>
              <a:tailEnd type="none" w="med" len="med"/>
            </a:ln>
            <a:effectLst>
              <a:outerShdw dist="107763" dir="2700000" algn="ctr" rotWithShape="0">
                <a:schemeClr val="bg2"/>
              </a:outerShdw>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1" lang="zh-CN" altLang="en-US" sz="4400" b="1" i="0" u="none" strike="noStrike" cap="none" normalizeH="0" baseline="0" smtClean="0">
                <a:ln>
                  <a:noFill/>
                </a:ln>
                <a:solidFill>
                  <a:srgbClr val="66FF33"/>
                </a:solidFill>
                <a:effectLst/>
                <a:latin typeface="Times New Roman" pitchFamily="18" charset="0"/>
                <a:ea typeface="黑体" pitchFamily="2" charset="-122"/>
              </a:endParaRPr>
            </a:p>
          </p:txBody>
        </p:sp>
        <p:sp>
          <p:nvSpPr>
            <p:cNvPr id="7" name="椭圆 6"/>
            <p:cNvSpPr/>
            <p:nvPr/>
          </p:nvSpPr>
          <p:spPr bwMode="auto">
            <a:xfrm>
              <a:off x="550703" y="1457380"/>
              <a:ext cx="165525" cy="165525"/>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1" lang="zh-CN" altLang="en-US" sz="4400" b="1" i="0" u="none" strike="noStrike" cap="none" normalizeH="0" baseline="0" smtClean="0">
                <a:ln>
                  <a:noFill/>
                </a:ln>
                <a:solidFill>
                  <a:srgbClr val="66FF33"/>
                </a:solidFill>
                <a:effectLst/>
                <a:latin typeface="Times New Roman" pitchFamily="18" charset="0"/>
                <a:ea typeface="黑体" pitchFamily="2" charset="-122"/>
              </a:endParaRPr>
            </a:p>
          </p:txBody>
        </p:sp>
        <p:sp>
          <p:nvSpPr>
            <p:cNvPr id="8" name="TextBox 7"/>
            <p:cNvSpPr txBox="1"/>
            <p:nvPr/>
          </p:nvSpPr>
          <p:spPr>
            <a:xfrm>
              <a:off x="819983" y="1370865"/>
              <a:ext cx="2169284" cy="338554"/>
            </a:xfrm>
            <a:prstGeom prst="rect">
              <a:avLst/>
            </a:prstGeom>
            <a:noFill/>
          </p:spPr>
          <p:txBody>
            <a:bodyPr wrap="square" rtlCol="0">
              <a:spAutoFit/>
            </a:bodyPr>
            <a:lstStyle/>
            <a:p>
              <a:pPr algn="l"/>
              <a:r>
                <a:rPr lang="zh-CN" altLang="en-US" sz="1600" dirty="0" smtClean="0">
                  <a:solidFill>
                    <a:schemeClr val="tx1"/>
                  </a:solidFill>
                </a:rPr>
                <a:t>十大功能   安全方便</a:t>
              </a:r>
              <a:endParaRPr lang="zh-CN" altLang="en-US" sz="1600" dirty="0">
                <a:solidFill>
                  <a:schemeClr val="tx1"/>
                </a:solidFill>
              </a:endParaRPr>
            </a:p>
          </p:txBody>
        </p:sp>
      </p:grpSp>
    </p:spTree>
    <p:extLst>
      <p:ext uri="{BB962C8B-B14F-4D97-AF65-F5344CB8AC3E}">
        <p14:creationId xmlns="" xmlns:p14="http://schemas.microsoft.com/office/powerpoint/2010/main" val="3514939305"/>
      </p:ext>
    </p:extLst>
  </p:cSld>
  <p:clrMapOvr>
    <a:masterClrMapping/>
  </p:clrMapOvr>
  <p:transition spd="med">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内容占位符 2"/>
          <p:cNvSpPr>
            <a:spLocks noGrp="1"/>
          </p:cNvSpPr>
          <p:nvPr>
            <p:ph idx="1"/>
          </p:nvPr>
        </p:nvSpPr>
        <p:spPr>
          <a:xfrm>
            <a:off x="723970" y="2132856"/>
            <a:ext cx="7270576" cy="1920526"/>
          </a:xfrm>
        </p:spPr>
        <p:txBody>
          <a:bodyPr wrap="square">
            <a:spAutoFit/>
          </a:bodyPr>
          <a:lstStyle/>
          <a:p>
            <a:pPr marL="457200" lvl="1" indent="0">
              <a:lnSpc>
                <a:spcPct val="150000"/>
              </a:lnSpc>
              <a:buNone/>
            </a:pPr>
            <a:r>
              <a:rPr lang="zh-CN" altLang="en-US" dirty="0" smtClean="0">
                <a:solidFill>
                  <a:schemeClr val="accent6">
                    <a:lumMod val="50000"/>
                  </a:schemeClr>
                </a:solidFill>
                <a:latin typeface="黑体" pitchFamily="2" charset="-122"/>
                <a:ea typeface="黑体" pitchFamily="2" charset="-122"/>
              </a:rPr>
              <a:t>网络密布，服务周全</a:t>
            </a:r>
            <a:endParaRPr lang="en-US" altLang="zh-CN" dirty="0" smtClean="0">
              <a:solidFill>
                <a:schemeClr val="accent6">
                  <a:lumMod val="50000"/>
                </a:schemeClr>
              </a:solidFill>
              <a:latin typeface="黑体" pitchFamily="2" charset="-122"/>
              <a:ea typeface="黑体" pitchFamily="2" charset="-122"/>
            </a:endParaRPr>
          </a:p>
          <a:p>
            <a:pPr marL="0" lvl="1" indent="623888">
              <a:lnSpc>
                <a:spcPct val="150000"/>
              </a:lnSpc>
              <a:buNone/>
            </a:pPr>
            <a:r>
              <a:rPr lang="en-US" altLang="zh-CN" sz="2400" dirty="0" smtClean="0">
                <a:latin typeface="黑体" pitchFamily="2" charset="-122"/>
                <a:ea typeface="黑体" pitchFamily="2" charset="-122"/>
              </a:rPr>
              <a:t>1.5</a:t>
            </a:r>
            <a:r>
              <a:rPr lang="zh-CN" altLang="en-US" sz="2400" dirty="0" smtClean="0">
                <a:latin typeface="黑体" pitchFamily="2" charset="-122"/>
                <a:ea typeface="黑体" pitchFamily="2" charset="-122"/>
              </a:rPr>
              <a:t>万家建行网点，</a:t>
            </a:r>
            <a:r>
              <a:rPr lang="en-US" altLang="zh-CN" sz="2400" dirty="0" smtClean="0">
                <a:latin typeface="黑体" pitchFamily="2" charset="-122"/>
                <a:ea typeface="黑体" pitchFamily="2" charset="-122"/>
              </a:rPr>
              <a:t>4</a:t>
            </a:r>
            <a:r>
              <a:rPr lang="zh-CN" altLang="en-US" sz="2400" dirty="0" smtClean="0">
                <a:latin typeface="黑体" pitchFamily="2" charset="-122"/>
                <a:ea typeface="黑体" pitchFamily="2" charset="-122"/>
              </a:rPr>
              <a:t>万余台</a:t>
            </a:r>
            <a:r>
              <a:rPr lang="en-US" altLang="zh-CN" sz="2400" dirty="0" smtClean="0">
                <a:latin typeface="黑体" pitchFamily="2" charset="-122"/>
                <a:ea typeface="黑体" pitchFamily="2" charset="-122"/>
              </a:rPr>
              <a:t>ATM</a:t>
            </a:r>
            <a:r>
              <a:rPr lang="zh-CN" altLang="en-US" sz="2400" dirty="0" smtClean="0">
                <a:latin typeface="黑体" pitchFamily="2" charset="-122"/>
                <a:ea typeface="黑体" pitchFamily="2" charset="-122"/>
              </a:rPr>
              <a:t>机，</a:t>
            </a:r>
            <a:r>
              <a:rPr lang="en-US" altLang="zh-CN" sz="2400" dirty="0" smtClean="0">
                <a:latin typeface="黑体" pitchFamily="2" charset="-122"/>
                <a:ea typeface="黑体" pitchFamily="2" charset="-122"/>
              </a:rPr>
              <a:t>12</a:t>
            </a:r>
            <a:r>
              <a:rPr lang="zh-CN" altLang="en-US" sz="2400" dirty="0" smtClean="0">
                <a:latin typeface="黑体" pitchFamily="2" charset="-122"/>
                <a:ea typeface="黑体" pitchFamily="2" charset="-122"/>
              </a:rPr>
              <a:t>万余台商户</a:t>
            </a:r>
            <a:r>
              <a:rPr lang="en-US" altLang="zh-CN" sz="2400" dirty="0" smtClean="0">
                <a:latin typeface="黑体" pitchFamily="2" charset="-122"/>
                <a:ea typeface="黑体" pitchFamily="2" charset="-122"/>
              </a:rPr>
              <a:t>POS</a:t>
            </a:r>
            <a:r>
              <a:rPr lang="zh-CN" altLang="en-US" sz="2400" dirty="0" smtClean="0">
                <a:latin typeface="黑体" pitchFamily="2" charset="-122"/>
                <a:ea typeface="黑体" pitchFamily="2" charset="-122"/>
              </a:rPr>
              <a:t>机，网络遍布全国各地。</a:t>
            </a:r>
          </a:p>
        </p:txBody>
      </p:sp>
      <p:grpSp>
        <p:nvGrpSpPr>
          <p:cNvPr id="5" name="组合 4"/>
          <p:cNvGrpSpPr/>
          <p:nvPr/>
        </p:nvGrpSpPr>
        <p:grpSpPr>
          <a:xfrm>
            <a:off x="404579" y="1131517"/>
            <a:ext cx="2664296" cy="432048"/>
            <a:chOff x="395536" y="1321218"/>
            <a:chExt cx="2664296" cy="432048"/>
          </a:xfrm>
        </p:grpSpPr>
        <p:sp>
          <p:nvSpPr>
            <p:cNvPr id="6" name="流程图: 可选过程 5"/>
            <p:cNvSpPr/>
            <p:nvPr/>
          </p:nvSpPr>
          <p:spPr bwMode="auto">
            <a:xfrm>
              <a:off x="395536" y="1321218"/>
              <a:ext cx="2664296" cy="432048"/>
            </a:xfrm>
            <a:prstGeom prst="flowChartAlternateProcess">
              <a:avLst/>
            </a:prstGeom>
            <a:solidFill>
              <a:schemeClr val="bg1"/>
            </a:solidFill>
            <a:ln w="9525" cap="flat" cmpd="sng" algn="ctr">
              <a:solidFill>
                <a:schemeClr val="accent1">
                  <a:lumMod val="50000"/>
                </a:schemeClr>
              </a:solidFill>
              <a:prstDash val="solid"/>
              <a:round/>
              <a:headEnd type="none" w="med" len="med"/>
              <a:tailEnd type="none" w="med" len="med"/>
            </a:ln>
            <a:effectLst>
              <a:outerShdw dist="107763" dir="2700000" algn="ctr" rotWithShape="0">
                <a:schemeClr val="bg2"/>
              </a:outerShdw>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1" lang="zh-CN" altLang="en-US" sz="4400" b="1" i="0" u="none" strike="noStrike" cap="none" normalizeH="0" baseline="0" smtClean="0">
                <a:ln>
                  <a:noFill/>
                </a:ln>
                <a:solidFill>
                  <a:srgbClr val="66FF33"/>
                </a:solidFill>
                <a:effectLst/>
                <a:latin typeface="Times New Roman" pitchFamily="18" charset="0"/>
                <a:ea typeface="黑体" pitchFamily="2" charset="-122"/>
              </a:endParaRPr>
            </a:p>
          </p:txBody>
        </p:sp>
        <p:sp>
          <p:nvSpPr>
            <p:cNvPr id="7" name="椭圆 6"/>
            <p:cNvSpPr/>
            <p:nvPr/>
          </p:nvSpPr>
          <p:spPr bwMode="auto">
            <a:xfrm>
              <a:off x="550703" y="1457380"/>
              <a:ext cx="165525" cy="165525"/>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1" lang="zh-CN" altLang="en-US" sz="4400" b="1" i="0" u="none" strike="noStrike" cap="none" normalizeH="0" baseline="0" smtClean="0">
                <a:ln>
                  <a:noFill/>
                </a:ln>
                <a:solidFill>
                  <a:srgbClr val="66FF33"/>
                </a:solidFill>
                <a:effectLst/>
                <a:latin typeface="Times New Roman" pitchFamily="18" charset="0"/>
                <a:ea typeface="黑体" pitchFamily="2" charset="-122"/>
              </a:endParaRPr>
            </a:p>
          </p:txBody>
        </p:sp>
        <p:sp>
          <p:nvSpPr>
            <p:cNvPr id="8" name="TextBox 7"/>
            <p:cNvSpPr txBox="1"/>
            <p:nvPr/>
          </p:nvSpPr>
          <p:spPr>
            <a:xfrm>
              <a:off x="819983" y="1370865"/>
              <a:ext cx="2169284" cy="338554"/>
            </a:xfrm>
            <a:prstGeom prst="rect">
              <a:avLst/>
            </a:prstGeom>
            <a:noFill/>
          </p:spPr>
          <p:txBody>
            <a:bodyPr wrap="square" rtlCol="0">
              <a:spAutoFit/>
            </a:bodyPr>
            <a:lstStyle/>
            <a:p>
              <a:pPr algn="l"/>
              <a:r>
                <a:rPr lang="zh-CN" altLang="en-US" sz="1600" dirty="0" smtClean="0">
                  <a:solidFill>
                    <a:schemeClr val="tx1"/>
                  </a:solidFill>
                </a:rPr>
                <a:t>十大功能   安全方便</a:t>
              </a:r>
              <a:endParaRPr lang="zh-CN" altLang="en-US" sz="1600" dirty="0">
                <a:solidFill>
                  <a:schemeClr val="tx1"/>
                </a:solidFill>
              </a:endParaRPr>
            </a:p>
          </p:txBody>
        </p:sp>
      </p:grpSp>
    </p:spTree>
    <p:extLst>
      <p:ext uri="{BB962C8B-B14F-4D97-AF65-F5344CB8AC3E}">
        <p14:creationId xmlns="" xmlns:p14="http://schemas.microsoft.com/office/powerpoint/2010/main" val="4090755150"/>
      </p:ext>
    </p:extLst>
  </p:cSld>
  <p:clrMapOvr>
    <a:masterClrMapping/>
  </p:clrMapOvr>
  <p:transition spd="med">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内容占位符 2"/>
          <p:cNvSpPr>
            <a:spLocks noGrp="1"/>
          </p:cNvSpPr>
          <p:nvPr>
            <p:ph idx="1"/>
          </p:nvPr>
        </p:nvSpPr>
        <p:spPr>
          <a:xfrm>
            <a:off x="723970" y="2132856"/>
            <a:ext cx="7270576" cy="4136517"/>
          </a:xfrm>
        </p:spPr>
        <p:txBody>
          <a:bodyPr wrap="square">
            <a:spAutoFit/>
          </a:bodyPr>
          <a:lstStyle/>
          <a:p>
            <a:pPr marL="457200" lvl="1" indent="0">
              <a:lnSpc>
                <a:spcPct val="150000"/>
              </a:lnSpc>
              <a:buNone/>
            </a:pPr>
            <a:r>
              <a:rPr lang="zh-CN" altLang="en-US" dirty="0" smtClean="0">
                <a:solidFill>
                  <a:schemeClr val="accent6">
                    <a:lumMod val="50000"/>
                  </a:schemeClr>
                </a:solidFill>
                <a:latin typeface="黑体" pitchFamily="2" charset="-122"/>
                <a:ea typeface="黑体" pitchFamily="2" charset="-122"/>
              </a:rPr>
              <a:t>电子现金，挥卡消费</a:t>
            </a:r>
            <a:endParaRPr lang="en-US" altLang="zh-CN" dirty="0" smtClean="0">
              <a:solidFill>
                <a:schemeClr val="accent6">
                  <a:lumMod val="50000"/>
                </a:schemeClr>
              </a:solidFill>
              <a:latin typeface="黑体" pitchFamily="2" charset="-122"/>
              <a:ea typeface="黑体" pitchFamily="2" charset="-122"/>
            </a:endParaRPr>
          </a:p>
          <a:p>
            <a:pPr marL="0" lvl="1" indent="623888">
              <a:lnSpc>
                <a:spcPct val="150000"/>
              </a:lnSpc>
              <a:buNone/>
            </a:pPr>
            <a:r>
              <a:rPr lang="zh-CN" altLang="en-US" sz="2400" dirty="0" smtClean="0">
                <a:latin typeface="黑体" pitchFamily="2" charset="-122"/>
                <a:ea typeface="黑体" pitchFamily="2" charset="-122"/>
              </a:rPr>
              <a:t>财政预算单位公务卡（</a:t>
            </a:r>
            <a:r>
              <a:rPr lang="en-US" altLang="zh-CN" sz="2400" dirty="0" smtClean="0">
                <a:latin typeface="黑体" pitchFamily="2" charset="-122"/>
                <a:ea typeface="黑体" pitchFamily="2" charset="-122"/>
              </a:rPr>
              <a:t>IC</a:t>
            </a:r>
            <a:r>
              <a:rPr lang="zh-CN" altLang="en-US" sz="2400" dirty="0" smtClean="0">
                <a:latin typeface="黑体" pitchFamily="2" charset="-122"/>
                <a:ea typeface="黑体" pitchFamily="2" charset="-122"/>
              </a:rPr>
              <a:t>信用卡）具有电子现金账户，同时支持接触式和非接触式的芯片信息读取方式。非接方式只需轻松一辉，无需刷卡和输入密码，即可在支持快速支付的非接触</a:t>
            </a:r>
            <a:r>
              <a:rPr lang="en-US" altLang="zh-CN" sz="2400" dirty="0" smtClean="0">
                <a:latin typeface="黑体" pitchFamily="2" charset="-122"/>
                <a:ea typeface="黑体" pitchFamily="2" charset="-122"/>
              </a:rPr>
              <a:t>POS</a:t>
            </a:r>
            <a:r>
              <a:rPr lang="zh-CN" altLang="en-US" sz="2400" dirty="0" smtClean="0">
                <a:latin typeface="黑体" pitchFamily="2" charset="-122"/>
                <a:ea typeface="黑体" pitchFamily="2" charset="-122"/>
              </a:rPr>
              <a:t>终端上完成脱机小额支付。电子现金账户最高限额</a:t>
            </a:r>
            <a:r>
              <a:rPr lang="en-US" altLang="zh-CN" sz="2400" dirty="0" smtClean="0">
                <a:latin typeface="黑体" pitchFamily="2" charset="-122"/>
                <a:ea typeface="黑体" pitchFamily="2" charset="-122"/>
              </a:rPr>
              <a:t>1000</a:t>
            </a:r>
            <a:r>
              <a:rPr lang="zh-CN" altLang="en-US" sz="2400" dirty="0" smtClean="0">
                <a:latin typeface="黑体" pitchFamily="2" charset="-122"/>
                <a:ea typeface="黑体" pitchFamily="2" charset="-122"/>
              </a:rPr>
              <a:t>元，可通过建行网点或</a:t>
            </a:r>
            <a:r>
              <a:rPr lang="en-US" altLang="zh-CN" sz="2400" dirty="0" smtClean="0">
                <a:latin typeface="黑体" pitchFamily="2" charset="-122"/>
                <a:ea typeface="黑体" pitchFamily="2" charset="-122"/>
              </a:rPr>
              <a:t>ATM</a:t>
            </a:r>
            <a:r>
              <a:rPr lang="zh-CN" altLang="en-US" sz="2400" dirty="0" smtClean="0">
                <a:latin typeface="黑体" pitchFamily="2" charset="-122"/>
                <a:ea typeface="黑体" pitchFamily="2" charset="-122"/>
              </a:rPr>
              <a:t>向卡在电子现金账户进行圈存。。</a:t>
            </a:r>
          </a:p>
        </p:txBody>
      </p:sp>
      <p:grpSp>
        <p:nvGrpSpPr>
          <p:cNvPr id="5" name="组合 4"/>
          <p:cNvGrpSpPr/>
          <p:nvPr/>
        </p:nvGrpSpPr>
        <p:grpSpPr>
          <a:xfrm>
            <a:off x="404579" y="1131517"/>
            <a:ext cx="2664296" cy="432048"/>
            <a:chOff x="395536" y="1321218"/>
            <a:chExt cx="2664296" cy="432048"/>
          </a:xfrm>
        </p:grpSpPr>
        <p:sp>
          <p:nvSpPr>
            <p:cNvPr id="6" name="流程图: 可选过程 5"/>
            <p:cNvSpPr/>
            <p:nvPr/>
          </p:nvSpPr>
          <p:spPr bwMode="auto">
            <a:xfrm>
              <a:off x="395536" y="1321218"/>
              <a:ext cx="2664296" cy="432048"/>
            </a:xfrm>
            <a:prstGeom prst="flowChartAlternateProcess">
              <a:avLst/>
            </a:prstGeom>
            <a:solidFill>
              <a:schemeClr val="bg1"/>
            </a:solidFill>
            <a:ln w="9525" cap="flat" cmpd="sng" algn="ctr">
              <a:solidFill>
                <a:schemeClr val="accent1">
                  <a:lumMod val="50000"/>
                </a:schemeClr>
              </a:solidFill>
              <a:prstDash val="solid"/>
              <a:round/>
              <a:headEnd type="none" w="med" len="med"/>
              <a:tailEnd type="none" w="med" len="med"/>
            </a:ln>
            <a:effectLst>
              <a:outerShdw dist="107763" dir="2700000" algn="ctr" rotWithShape="0">
                <a:schemeClr val="bg2"/>
              </a:outerShdw>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1" lang="zh-CN" altLang="en-US" sz="4400" b="1" i="0" u="none" strike="noStrike" cap="none" normalizeH="0" baseline="0" smtClean="0">
                <a:ln>
                  <a:noFill/>
                </a:ln>
                <a:solidFill>
                  <a:srgbClr val="66FF33"/>
                </a:solidFill>
                <a:effectLst/>
                <a:latin typeface="Times New Roman" pitchFamily="18" charset="0"/>
                <a:ea typeface="黑体" pitchFamily="2" charset="-122"/>
              </a:endParaRPr>
            </a:p>
          </p:txBody>
        </p:sp>
        <p:sp>
          <p:nvSpPr>
            <p:cNvPr id="7" name="椭圆 6"/>
            <p:cNvSpPr/>
            <p:nvPr/>
          </p:nvSpPr>
          <p:spPr bwMode="auto">
            <a:xfrm>
              <a:off x="550703" y="1457380"/>
              <a:ext cx="165525" cy="165525"/>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1" lang="zh-CN" altLang="en-US" sz="4400" b="1" i="0" u="none" strike="noStrike" cap="none" normalizeH="0" baseline="0" smtClean="0">
                <a:ln>
                  <a:noFill/>
                </a:ln>
                <a:solidFill>
                  <a:srgbClr val="66FF33"/>
                </a:solidFill>
                <a:effectLst/>
                <a:latin typeface="Times New Roman" pitchFamily="18" charset="0"/>
                <a:ea typeface="黑体" pitchFamily="2" charset="-122"/>
              </a:endParaRPr>
            </a:p>
          </p:txBody>
        </p:sp>
        <p:sp>
          <p:nvSpPr>
            <p:cNvPr id="8" name="TextBox 7"/>
            <p:cNvSpPr txBox="1"/>
            <p:nvPr/>
          </p:nvSpPr>
          <p:spPr>
            <a:xfrm>
              <a:off x="819983" y="1370865"/>
              <a:ext cx="2169284" cy="338554"/>
            </a:xfrm>
            <a:prstGeom prst="rect">
              <a:avLst/>
            </a:prstGeom>
            <a:noFill/>
          </p:spPr>
          <p:txBody>
            <a:bodyPr wrap="square" rtlCol="0">
              <a:spAutoFit/>
            </a:bodyPr>
            <a:lstStyle/>
            <a:p>
              <a:pPr algn="l"/>
              <a:r>
                <a:rPr lang="zh-CN" altLang="en-US" sz="1600" dirty="0" smtClean="0">
                  <a:solidFill>
                    <a:schemeClr val="tx1"/>
                  </a:solidFill>
                </a:rPr>
                <a:t>十大功能   安全方便</a:t>
              </a:r>
              <a:endParaRPr lang="zh-CN" altLang="en-US" sz="1600" dirty="0">
                <a:solidFill>
                  <a:schemeClr val="tx1"/>
                </a:solidFill>
              </a:endParaRPr>
            </a:p>
          </p:txBody>
        </p:sp>
      </p:grpSp>
      <p:pic>
        <p:nvPicPr>
          <p:cNvPr id="154626" name="Picture 2"/>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4860032" y="2348880"/>
            <a:ext cx="523875" cy="314325"/>
          </a:xfrm>
          <a:prstGeom prst="rect">
            <a:avLst/>
          </a:prstGeom>
          <a:noFill/>
          <a:ln>
            <a:noFill/>
          </a:ln>
          <a:effectLst>
            <a:outerShdw dist="107763" dir="2700000" algn="ctr" rotWithShape="0">
              <a:schemeClr val="bg2"/>
            </a:outerShdw>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solidFill>
                  <a:schemeClr val="tx1"/>
                </a:solidFill>
                <a:prstDash val="solid"/>
                <a:miter lim="800000"/>
                <a:headEnd/>
                <a:tailEnd/>
              </a14:hiddenLine>
            </a:ext>
          </a:extLst>
        </p:spPr>
      </p:pic>
    </p:spTree>
    <p:extLst>
      <p:ext uri="{BB962C8B-B14F-4D97-AF65-F5344CB8AC3E}">
        <p14:creationId xmlns="" xmlns:p14="http://schemas.microsoft.com/office/powerpoint/2010/main" val="3899233496"/>
      </p:ext>
    </p:extLst>
  </p:cSld>
  <p:clrMapOvr>
    <a:masterClrMapping/>
  </p:clrMapOvr>
  <p:transition spd="med">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内容占位符 2"/>
          <p:cNvSpPr>
            <a:spLocks noGrp="1"/>
          </p:cNvSpPr>
          <p:nvPr>
            <p:ph idx="1"/>
          </p:nvPr>
        </p:nvSpPr>
        <p:spPr>
          <a:xfrm>
            <a:off x="723970" y="2132856"/>
            <a:ext cx="7592446" cy="1920526"/>
          </a:xfrm>
        </p:spPr>
        <p:txBody>
          <a:bodyPr wrap="square">
            <a:spAutoFit/>
          </a:bodyPr>
          <a:lstStyle/>
          <a:p>
            <a:pPr marL="457200" lvl="1" indent="0">
              <a:lnSpc>
                <a:spcPct val="150000"/>
              </a:lnSpc>
              <a:buNone/>
            </a:pPr>
            <a:r>
              <a:rPr lang="zh-CN" altLang="en-US" dirty="0" smtClean="0">
                <a:solidFill>
                  <a:schemeClr val="accent6">
                    <a:lumMod val="50000"/>
                  </a:schemeClr>
                </a:solidFill>
                <a:latin typeface="黑体" pitchFamily="2" charset="-122"/>
                <a:ea typeface="黑体" pitchFamily="2" charset="-122"/>
              </a:rPr>
              <a:t>专项上门服务</a:t>
            </a:r>
            <a:endParaRPr lang="en-US" altLang="zh-CN" dirty="0" smtClean="0">
              <a:solidFill>
                <a:schemeClr val="accent6">
                  <a:lumMod val="50000"/>
                </a:schemeClr>
              </a:solidFill>
              <a:latin typeface="黑体" pitchFamily="2" charset="-122"/>
              <a:ea typeface="黑体" pitchFamily="2" charset="-122"/>
            </a:endParaRPr>
          </a:p>
          <a:p>
            <a:pPr marL="0" lvl="1" indent="623888">
              <a:lnSpc>
                <a:spcPct val="150000"/>
              </a:lnSpc>
              <a:buNone/>
            </a:pPr>
            <a:r>
              <a:rPr lang="zh-CN" altLang="en-US" sz="2400" dirty="0" smtClean="0">
                <a:latin typeface="黑体" pitchFamily="2" charset="-122"/>
                <a:ea typeface="黑体" pitchFamily="2" charset="-122"/>
              </a:rPr>
              <a:t>宣传上门、办卡上门、系统安装上门、培训上门、优惠服务上门，客户经理提供全程贴心服务。</a:t>
            </a:r>
          </a:p>
        </p:txBody>
      </p:sp>
      <p:grpSp>
        <p:nvGrpSpPr>
          <p:cNvPr id="5" name="组合 4"/>
          <p:cNvGrpSpPr/>
          <p:nvPr/>
        </p:nvGrpSpPr>
        <p:grpSpPr>
          <a:xfrm>
            <a:off x="404579" y="1131517"/>
            <a:ext cx="2664296" cy="432048"/>
            <a:chOff x="395536" y="1321218"/>
            <a:chExt cx="2664296" cy="432048"/>
          </a:xfrm>
        </p:grpSpPr>
        <p:sp>
          <p:nvSpPr>
            <p:cNvPr id="6" name="流程图: 可选过程 5"/>
            <p:cNvSpPr/>
            <p:nvPr/>
          </p:nvSpPr>
          <p:spPr bwMode="auto">
            <a:xfrm>
              <a:off x="395536" y="1321218"/>
              <a:ext cx="2664296" cy="432048"/>
            </a:xfrm>
            <a:prstGeom prst="flowChartAlternateProcess">
              <a:avLst/>
            </a:prstGeom>
            <a:solidFill>
              <a:schemeClr val="bg1"/>
            </a:solidFill>
            <a:ln w="9525" cap="flat" cmpd="sng" algn="ctr">
              <a:solidFill>
                <a:schemeClr val="accent1">
                  <a:lumMod val="50000"/>
                </a:schemeClr>
              </a:solidFill>
              <a:prstDash val="solid"/>
              <a:round/>
              <a:headEnd type="none" w="med" len="med"/>
              <a:tailEnd type="none" w="med" len="med"/>
            </a:ln>
            <a:effectLst>
              <a:outerShdw dist="107763" dir="2700000" algn="ctr" rotWithShape="0">
                <a:schemeClr val="bg2"/>
              </a:outerShdw>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1" lang="zh-CN" altLang="en-US" sz="4400" b="1" i="0" u="none" strike="noStrike" cap="none" normalizeH="0" baseline="0" smtClean="0">
                <a:ln>
                  <a:noFill/>
                </a:ln>
                <a:solidFill>
                  <a:srgbClr val="66FF33"/>
                </a:solidFill>
                <a:effectLst/>
                <a:latin typeface="Times New Roman" pitchFamily="18" charset="0"/>
                <a:ea typeface="黑体" pitchFamily="2" charset="-122"/>
              </a:endParaRPr>
            </a:p>
          </p:txBody>
        </p:sp>
        <p:sp>
          <p:nvSpPr>
            <p:cNvPr id="7" name="椭圆 6"/>
            <p:cNvSpPr/>
            <p:nvPr/>
          </p:nvSpPr>
          <p:spPr bwMode="auto">
            <a:xfrm>
              <a:off x="550703" y="1457380"/>
              <a:ext cx="165525" cy="165525"/>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1" lang="zh-CN" altLang="en-US" sz="4400" b="1" i="0" u="none" strike="noStrike" cap="none" normalizeH="0" baseline="0" smtClean="0">
                <a:ln>
                  <a:noFill/>
                </a:ln>
                <a:solidFill>
                  <a:srgbClr val="66FF33"/>
                </a:solidFill>
                <a:effectLst/>
                <a:latin typeface="Times New Roman" pitchFamily="18" charset="0"/>
                <a:ea typeface="黑体" pitchFamily="2" charset="-122"/>
              </a:endParaRPr>
            </a:p>
          </p:txBody>
        </p:sp>
        <p:sp>
          <p:nvSpPr>
            <p:cNvPr id="8" name="TextBox 7"/>
            <p:cNvSpPr txBox="1"/>
            <p:nvPr/>
          </p:nvSpPr>
          <p:spPr>
            <a:xfrm>
              <a:off x="819983" y="1370865"/>
              <a:ext cx="2169284" cy="338554"/>
            </a:xfrm>
            <a:prstGeom prst="rect">
              <a:avLst/>
            </a:prstGeom>
            <a:noFill/>
          </p:spPr>
          <p:txBody>
            <a:bodyPr wrap="square" rtlCol="0">
              <a:spAutoFit/>
            </a:bodyPr>
            <a:lstStyle/>
            <a:p>
              <a:pPr algn="l"/>
              <a:r>
                <a:rPr lang="zh-CN" altLang="en-US" sz="1600" dirty="0" smtClean="0">
                  <a:solidFill>
                    <a:schemeClr val="tx1"/>
                  </a:solidFill>
                </a:rPr>
                <a:t>十重专享  贴心服务</a:t>
              </a:r>
              <a:endParaRPr lang="zh-CN" altLang="en-US" sz="1600" dirty="0">
                <a:solidFill>
                  <a:schemeClr val="tx1"/>
                </a:solidFill>
              </a:endParaRPr>
            </a:p>
          </p:txBody>
        </p:sp>
      </p:grpSp>
    </p:spTree>
    <p:extLst>
      <p:ext uri="{BB962C8B-B14F-4D97-AF65-F5344CB8AC3E}">
        <p14:creationId xmlns="" xmlns:p14="http://schemas.microsoft.com/office/powerpoint/2010/main" val="230883700"/>
      </p:ext>
    </p:extLst>
  </p:cSld>
  <p:clrMapOvr>
    <a:masterClrMapping/>
  </p:clrMapOvr>
  <p:transition spd="med">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内容占位符 2"/>
          <p:cNvSpPr>
            <a:spLocks noGrp="1"/>
          </p:cNvSpPr>
          <p:nvPr>
            <p:ph idx="1"/>
          </p:nvPr>
        </p:nvSpPr>
        <p:spPr>
          <a:xfrm>
            <a:off x="723970" y="2132856"/>
            <a:ext cx="7592446" cy="1366528"/>
          </a:xfrm>
        </p:spPr>
        <p:txBody>
          <a:bodyPr wrap="square">
            <a:spAutoFit/>
          </a:bodyPr>
          <a:lstStyle/>
          <a:p>
            <a:pPr marL="457200" lvl="1" indent="0">
              <a:lnSpc>
                <a:spcPct val="150000"/>
              </a:lnSpc>
              <a:buNone/>
            </a:pPr>
            <a:r>
              <a:rPr lang="zh-CN" altLang="en-US" dirty="0" smtClean="0">
                <a:solidFill>
                  <a:schemeClr val="accent6">
                    <a:lumMod val="50000"/>
                  </a:schemeClr>
                </a:solidFill>
                <a:latin typeface="黑体" pitchFamily="2" charset="-122"/>
                <a:ea typeface="黑体" pitchFamily="2" charset="-122"/>
              </a:rPr>
              <a:t>专项金额额度</a:t>
            </a:r>
            <a:endParaRPr lang="en-US" altLang="zh-CN" dirty="0" smtClean="0">
              <a:solidFill>
                <a:schemeClr val="accent6">
                  <a:lumMod val="50000"/>
                </a:schemeClr>
              </a:solidFill>
              <a:latin typeface="黑体" pitchFamily="2" charset="-122"/>
              <a:ea typeface="黑体" pitchFamily="2" charset="-122"/>
            </a:endParaRPr>
          </a:p>
          <a:p>
            <a:pPr marL="0" lvl="1" indent="623888">
              <a:lnSpc>
                <a:spcPct val="150000"/>
              </a:lnSpc>
              <a:buNone/>
            </a:pPr>
            <a:r>
              <a:rPr lang="zh-CN" altLang="en-US" sz="2400" dirty="0" smtClean="0">
                <a:latin typeface="黑体" pitchFamily="2" charset="-122"/>
                <a:ea typeface="黑体" pitchFamily="2" charset="-122"/>
              </a:rPr>
              <a:t>额度</a:t>
            </a:r>
            <a:r>
              <a:rPr lang="en-US" altLang="zh-CN" sz="2400" dirty="0" smtClean="0">
                <a:latin typeface="黑体" pitchFamily="2" charset="-122"/>
                <a:ea typeface="黑体" pitchFamily="2" charset="-122"/>
              </a:rPr>
              <a:t>2</a:t>
            </a:r>
            <a:r>
              <a:rPr lang="zh-CN" altLang="en-US" sz="2400" dirty="0" smtClean="0">
                <a:latin typeface="黑体" pitchFamily="2" charset="-122"/>
                <a:ea typeface="黑体" pitchFamily="2" charset="-122"/>
              </a:rPr>
              <a:t>至</a:t>
            </a:r>
            <a:r>
              <a:rPr lang="en-US" altLang="zh-CN" sz="2400" dirty="0" smtClean="0">
                <a:latin typeface="黑体" pitchFamily="2" charset="-122"/>
                <a:ea typeface="黑体" pitchFamily="2" charset="-122"/>
              </a:rPr>
              <a:t>5</a:t>
            </a:r>
            <a:r>
              <a:rPr lang="zh-CN" altLang="en-US" sz="2400" dirty="0" smtClean="0">
                <a:latin typeface="黑体" pitchFamily="2" charset="-122"/>
                <a:ea typeface="黑体" pitchFamily="2" charset="-122"/>
              </a:rPr>
              <a:t>万元，彰显不凡身份，尽享金卡礼遇。</a:t>
            </a:r>
          </a:p>
        </p:txBody>
      </p:sp>
      <p:grpSp>
        <p:nvGrpSpPr>
          <p:cNvPr id="5" name="组合 4"/>
          <p:cNvGrpSpPr/>
          <p:nvPr/>
        </p:nvGrpSpPr>
        <p:grpSpPr>
          <a:xfrm>
            <a:off x="404579" y="1131517"/>
            <a:ext cx="2664296" cy="432048"/>
            <a:chOff x="395536" y="1321218"/>
            <a:chExt cx="2664296" cy="432048"/>
          </a:xfrm>
        </p:grpSpPr>
        <p:sp>
          <p:nvSpPr>
            <p:cNvPr id="6" name="流程图: 可选过程 5"/>
            <p:cNvSpPr/>
            <p:nvPr/>
          </p:nvSpPr>
          <p:spPr bwMode="auto">
            <a:xfrm>
              <a:off x="395536" y="1321218"/>
              <a:ext cx="2664296" cy="432048"/>
            </a:xfrm>
            <a:prstGeom prst="flowChartAlternateProcess">
              <a:avLst/>
            </a:prstGeom>
            <a:solidFill>
              <a:schemeClr val="bg1"/>
            </a:solidFill>
            <a:ln w="9525" cap="flat" cmpd="sng" algn="ctr">
              <a:solidFill>
                <a:schemeClr val="accent1">
                  <a:lumMod val="50000"/>
                </a:schemeClr>
              </a:solidFill>
              <a:prstDash val="solid"/>
              <a:round/>
              <a:headEnd type="none" w="med" len="med"/>
              <a:tailEnd type="none" w="med" len="med"/>
            </a:ln>
            <a:effectLst>
              <a:outerShdw dist="107763" dir="2700000" algn="ctr" rotWithShape="0">
                <a:schemeClr val="bg2"/>
              </a:outerShdw>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1" lang="zh-CN" altLang="en-US" sz="4400" b="1" i="0" u="none" strike="noStrike" cap="none" normalizeH="0" baseline="0" smtClean="0">
                <a:ln>
                  <a:noFill/>
                </a:ln>
                <a:solidFill>
                  <a:srgbClr val="66FF33"/>
                </a:solidFill>
                <a:effectLst/>
                <a:latin typeface="Times New Roman" pitchFamily="18" charset="0"/>
                <a:ea typeface="黑体" pitchFamily="2" charset="-122"/>
              </a:endParaRPr>
            </a:p>
          </p:txBody>
        </p:sp>
        <p:sp>
          <p:nvSpPr>
            <p:cNvPr id="7" name="椭圆 6"/>
            <p:cNvSpPr/>
            <p:nvPr/>
          </p:nvSpPr>
          <p:spPr bwMode="auto">
            <a:xfrm>
              <a:off x="550703" y="1457380"/>
              <a:ext cx="165525" cy="165525"/>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1" lang="zh-CN" altLang="en-US" sz="4400" b="1" i="0" u="none" strike="noStrike" cap="none" normalizeH="0" baseline="0" smtClean="0">
                <a:ln>
                  <a:noFill/>
                </a:ln>
                <a:solidFill>
                  <a:srgbClr val="66FF33"/>
                </a:solidFill>
                <a:effectLst/>
                <a:latin typeface="Times New Roman" pitchFamily="18" charset="0"/>
                <a:ea typeface="黑体" pitchFamily="2" charset="-122"/>
              </a:endParaRPr>
            </a:p>
          </p:txBody>
        </p:sp>
        <p:sp>
          <p:nvSpPr>
            <p:cNvPr id="8" name="TextBox 7"/>
            <p:cNvSpPr txBox="1"/>
            <p:nvPr/>
          </p:nvSpPr>
          <p:spPr>
            <a:xfrm>
              <a:off x="819983" y="1370865"/>
              <a:ext cx="2169284" cy="338554"/>
            </a:xfrm>
            <a:prstGeom prst="rect">
              <a:avLst/>
            </a:prstGeom>
            <a:noFill/>
          </p:spPr>
          <p:txBody>
            <a:bodyPr wrap="square" rtlCol="0">
              <a:spAutoFit/>
            </a:bodyPr>
            <a:lstStyle/>
            <a:p>
              <a:pPr algn="l"/>
              <a:r>
                <a:rPr lang="zh-CN" altLang="en-US" sz="1600" dirty="0" smtClean="0">
                  <a:solidFill>
                    <a:schemeClr val="tx1"/>
                  </a:solidFill>
                </a:rPr>
                <a:t>十重专享  贴心服务</a:t>
              </a:r>
              <a:endParaRPr lang="zh-CN" altLang="en-US" sz="1600" dirty="0">
                <a:solidFill>
                  <a:schemeClr val="tx1"/>
                </a:solidFill>
              </a:endParaRPr>
            </a:p>
          </p:txBody>
        </p:sp>
      </p:grpSp>
    </p:spTree>
    <p:extLst>
      <p:ext uri="{BB962C8B-B14F-4D97-AF65-F5344CB8AC3E}">
        <p14:creationId xmlns="" xmlns:p14="http://schemas.microsoft.com/office/powerpoint/2010/main" val="2009821556"/>
      </p:ext>
    </p:extLst>
  </p:cSld>
  <p:clrMapOvr>
    <a:masterClrMapping/>
  </p:clrMapOvr>
  <p:transition spd="med">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内容占位符 2"/>
          <p:cNvSpPr>
            <a:spLocks noGrp="1"/>
          </p:cNvSpPr>
          <p:nvPr>
            <p:ph idx="1"/>
          </p:nvPr>
        </p:nvSpPr>
        <p:spPr>
          <a:xfrm>
            <a:off x="723970" y="2132856"/>
            <a:ext cx="7592446" cy="1366528"/>
          </a:xfrm>
        </p:spPr>
        <p:txBody>
          <a:bodyPr wrap="square">
            <a:spAutoFit/>
          </a:bodyPr>
          <a:lstStyle/>
          <a:p>
            <a:pPr marL="457200" lvl="1" indent="0">
              <a:lnSpc>
                <a:spcPct val="150000"/>
              </a:lnSpc>
              <a:buNone/>
            </a:pPr>
            <a:r>
              <a:rPr lang="zh-CN" altLang="en-US" dirty="0" smtClean="0">
                <a:solidFill>
                  <a:schemeClr val="accent6">
                    <a:lumMod val="50000"/>
                  </a:schemeClr>
                </a:solidFill>
                <a:latin typeface="黑体" pitchFamily="2" charset="-122"/>
                <a:ea typeface="黑体" pitchFamily="2" charset="-122"/>
              </a:rPr>
              <a:t>专享特惠商户</a:t>
            </a:r>
            <a:endParaRPr lang="en-US" altLang="zh-CN" dirty="0" smtClean="0">
              <a:solidFill>
                <a:schemeClr val="accent6">
                  <a:lumMod val="50000"/>
                </a:schemeClr>
              </a:solidFill>
              <a:latin typeface="黑体" pitchFamily="2" charset="-122"/>
              <a:ea typeface="黑体" pitchFamily="2" charset="-122"/>
            </a:endParaRPr>
          </a:p>
          <a:p>
            <a:pPr marL="0" lvl="1" indent="623888">
              <a:lnSpc>
                <a:spcPct val="150000"/>
              </a:lnSpc>
              <a:buNone/>
            </a:pPr>
            <a:r>
              <a:rPr lang="en-US" altLang="zh-CN" sz="2400" dirty="0" smtClean="0">
                <a:latin typeface="黑体" pitchFamily="2" charset="-122"/>
                <a:ea typeface="黑体" pitchFamily="2" charset="-122"/>
              </a:rPr>
              <a:t>5000</a:t>
            </a:r>
            <a:r>
              <a:rPr lang="zh-CN" altLang="en-US" sz="2400" dirty="0" smtClean="0">
                <a:latin typeface="黑体" pitchFamily="2" charset="-122"/>
                <a:ea typeface="黑体" pitchFamily="2" charset="-122"/>
              </a:rPr>
              <a:t>余家特惠商户，时刻体验贵宾礼遇。</a:t>
            </a:r>
          </a:p>
        </p:txBody>
      </p:sp>
      <p:grpSp>
        <p:nvGrpSpPr>
          <p:cNvPr id="5" name="组合 4"/>
          <p:cNvGrpSpPr/>
          <p:nvPr/>
        </p:nvGrpSpPr>
        <p:grpSpPr>
          <a:xfrm>
            <a:off x="404579" y="1131517"/>
            <a:ext cx="2664296" cy="432048"/>
            <a:chOff x="395536" y="1321218"/>
            <a:chExt cx="2664296" cy="432048"/>
          </a:xfrm>
        </p:grpSpPr>
        <p:sp>
          <p:nvSpPr>
            <p:cNvPr id="6" name="流程图: 可选过程 5"/>
            <p:cNvSpPr/>
            <p:nvPr/>
          </p:nvSpPr>
          <p:spPr bwMode="auto">
            <a:xfrm>
              <a:off x="395536" y="1321218"/>
              <a:ext cx="2664296" cy="432048"/>
            </a:xfrm>
            <a:prstGeom prst="flowChartAlternateProcess">
              <a:avLst/>
            </a:prstGeom>
            <a:solidFill>
              <a:schemeClr val="bg1"/>
            </a:solidFill>
            <a:ln w="9525" cap="flat" cmpd="sng" algn="ctr">
              <a:solidFill>
                <a:schemeClr val="accent1">
                  <a:lumMod val="50000"/>
                </a:schemeClr>
              </a:solidFill>
              <a:prstDash val="solid"/>
              <a:round/>
              <a:headEnd type="none" w="med" len="med"/>
              <a:tailEnd type="none" w="med" len="med"/>
            </a:ln>
            <a:effectLst>
              <a:outerShdw dist="107763" dir="2700000" algn="ctr" rotWithShape="0">
                <a:schemeClr val="bg2"/>
              </a:outerShdw>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1" lang="zh-CN" altLang="en-US" sz="4400" b="1" i="0" u="none" strike="noStrike" cap="none" normalizeH="0" baseline="0" smtClean="0">
                <a:ln>
                  <a:noFill/>
                </a:ln>
                <a:solidFill>
                  <a:srgbClr val="66FF33"/>
                </a:solidFill>
                <a:effectLst/>
                <a:latin typeface="Times New Roman" pitchFamily="18" charset="0"/>
                <a:ea typeface="黑体" pitchFamily="2" charset="-122"/>
              </a:endParaRPr>
            </a:p>
          </p:txBody>
        </p:sp>
        <p:sp>
          <p:nvSpPr>
            <p:cNvPr id="7" name="椭圆 6"/>
            <p:cNvSpPr/>
            <p:nvPr/>
          </p:nvSpPr>
          <p:spPr bwMode="auto">
            <a:xfrm>
              <a:off x="550703" y="1457380"/>
              <a:ext cx="165525" cy="165525"/>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1" lang="zh-CN" altLang="en-US" sz="4400" b="1" i="0" u="none" strike="noStrike" cap="none" normalizeH="0" baseline="0" smtClean="0">
                <a:ln>
                  <a:noFill/>
                </a:ln>
                <a:solidFill>
                  <a:srgbClr val="66FF33"/>
                </a:solidFill>
                <a:effectLst/>
                <a:latin typeface="Times New Roman" pitchFamily="18" charset="0"/>
                <a:ea typeface="黑体" pitchFamily="2" charset="-122"/>
              </a:endParaRPr>
            </a:p>
          </p:txBody>
        </p:sp>
        <p:sp>
          <p:nvSpPr>
            <p:cNvPr id="8" name="TextBox 7"/>
            <p:cNvSpPr txBox="1"/>
            <p:nvPr/>
          </p:nvSpPr>
          <p:spPr>
            <a:xfrm>
              <a:off x="819983" y="1370865"/>
              <a:ext cx="2169284" cy="338554"/>
            </a:xfrm>
            <a:prstGeom prst="rect">
              <a:avLst/>
            </a:prstGeom>
            <a:noFill/>
          </p:spPr>
          <p:txBody>
            <a:bodyPr wrap="square" rtlCol="0">
              <a:spAutoFit/>
            </a:bodyPr>
            <a:lstStyle/>
            <a:p>
              <a:pPr algn="l"/>
              <a:r>
                <a:rPr lang="zh-CN" altLang="en-US" sz="1600" dirty="0" smtClean="0">
                  <a:solidFill>
                    <a:schemeClr val="tx1"/>
                  </a:solidFill>
                </a:rPr>
                <a:t>十重专享  贴心服务</a:t>
              </a:r>
              <a:endParaRPr lang="zh-CN" altLang="en-US" sz="1600" dirty="0">
                <a:solidFill>
                  <a:schemeClr val="tx1"/>
                </a:solidFill>
              </a:endParaRPr>
            </a:p>
          </p:txBody>
        </p:sp>
      </p:grpSp>
    </p:spTree>
    <p:extLst>
      <p:ext uri="{BB962C8B-B14F-4D97-AF65-F5344CB8AC3E}">
        <p14:creationId xmlns="" xmlns:p14="http://schemas.microsoft.com/office/powerpoint/2010/main" val="869173050"/>
      </p:ext>
    </p:extLst>
  </p:cSld>
  <p:clrMapOvr>
    <a:masterClrMapping/>
  </p:clrMapOvr>
  <p:transition spd="med">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内容占位符 2"/>
          <p:cNvSpPr>
            <a:spLocks noGrp="1"/>
          </p:cNvSpPr>
          <p:nvPr>
            <p:ph idx="1"/>
          </p:nvPr>
        </p:nvSpPr>
        <p:spPr>
          <a:xfrm>
            <a:off x="723970" y="2132856"/>
            <a:ext cx="7592446" cy="1920526"/>
          </a:xfrm>
        </p:spPr>
        <p:txBody>
          <a:bodyPr wrap="square">
            <a:spAutoFit/>
          </a:bodyPr>
          <a:lstStyle/>
          <a:p>
            <a:pPr marL="457200" lvl="1" indent="0">
              <a:lnSpc>
                <a:spcPct val="150000"/>
              </a:lnSpc>
              <a:buNone/>
            </a:pPr>
            <a:r>
              <a:rPr lang="zh-CN" altLang="en-US" dirty="0" smtClean="0">
                <a:solidFill>
                  <a:schemeClr val="accent6">
                    <a:lumMod val="50000"/>
                  </a:schemeClr>
                </a:solidFill>
                <a:latin typeface="黑体" pitchFamily="2" charset="-122"/>
                <a:ea typeface="黑体" pitchFamily="2" charset="-122"/>
              </a:rPr>
              <a:t>专享团购分期</a:t>
            </a:r>
            <a:endParaRPr lang="en-US" altLang="zh-CN" dirty="0" smtClean="0">
              <a:solidFill>
                <a:schemeClr val="accent6">
                  <a:lumMod val="50000"/>
                </a:schemeClr>
              </a:solidFill>
              <a:latin typeface="黑体" pitchFamily="2" charset="-122"/>
              <a:ea typeface="黑体" pitchFamily="2" charset="-122"/>
            </a:endParaRPr>
          </a:p>
          <a:p>
            <a:pPr marL="0" lvl="1" indent="623888">
              <a:lnSpc>
                <a:spcPct val="150000"/>
              </a:lnSpc>
              <a:buNone/>
            </a:pPr>
            <a:r>
              <a:rPr lang="zh-CN" altLang="en-US" sz="2400" dirty="0" smtClean="0">
                <a:latin typeface="黑体" pitchFamily="2" charset="-122"/>
                <a:ea typeface="黑体" pitchFamily="2" charset="-122"/>
              </a:rPr>
              <a:t>度身定制专享数码、汽车、装修、车位等各类团购活动、账单及现金分期付款。</a:t>
            </a:r>
          </a:p>
        </p:txBody>
      </p:sp>
      <p:grpSp>
        <p:nvGrpSpPr>
          <p:cNvPr id="5" name="组合 4"/>
          <p:cNvGrpSpPr/>
          <p:nvPr/>
        </p:nvGrpSpPr>
        <p:grpSpPr>
          <a:xfrm>
            <a:off x="404579" y="1131517"/>
            <a:ext cx="2664296" cy="432048"/>
            <a:chOff x="395536" y="1321218"/>
            <a:chExt cx="2664296" cy="432048"/>
          </a:xfrm>
        </p:grpSpPr>
        <p:sp>
          <p:nvSpPr>
            <p:cNvPr id="6" name="流程图: 可选过程 5"/>
            <p:cNvSpPr/>
            <p:nvPr/>
          </p:nvSpPr>
          <p:spPr bwMode="auto">
            <a:xfrm>
              <a:off x="395536" y="1321218"/>
              <a:ext cx="2664296" cy="432048"/>
            </a:xfrm>
            <a:prstGeom prst="flowChartAlternateProcess">
              <a:avLst/>
            </a:prstGeom>
            <a:solidFill>
              <a:schemeClr val="bg1"/>
            </a:solidFill>
            <a:ln w="9525" cap="flat" cmpd="sng" algn="ctr">
              <a:solidFill>
                <a:schemeClr val="accent1">
                  <a:lumMod val="50000"/>
                </a:schemeClr>
              </a:solidFill>
              <a:prstDash val="solid"/>
              <a:round/>
              <a:headEnd type="none" w="med" len="med"/>
              <a:tailEnd type="none" w="med" len="med"/>
            </a:ln>
            <a:effectLst>
              <a:outerShdw dist="107763" dir="2700000" algn="ctr" rotWithShape="0">
                <a:schemeClr val="bg2"/>
              </a:outerShdw>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1" lang="zh-CN" altLang="en-US" sz="4400" b="1" i="0" u="none" strike="noStrike" cap="none" normalizeH="0" baseline="0" smtClean="0">
                <a:ln>
                  <a:noFill/>
                </a:ln>
                <a:solidFill>
                  <a:srgbClr val="66FF33"/>
                </a:solidFill>
                <a:effectLst/>
                <a:latin typeface="Times New Roman" pitchFamily="18" charset="0"/>
                <a:ea typeface="黑体" pitchFamily="2" charset="-122"/>
              </a:endParaRPr>
            </a:p>
          </p:txBody>
        </p:sp>
        <p:sp>
          <p:nvSpPr>
            <p:cNvPr id="7" name="椭圆 6"/>
            <p:cNvSpPr/>
            <p:nvPr/>
          </p:nvSpPr>
          <p:spPr bwMode="auto">
            <a:xfrm>
              <a:off x="550703" y="1457380"/>
              <a:ext cx="165525" cy="165525"/>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1" lang="zh-CN" altLang="en-US" sz="4400" b="1" i="0" u="none" strike="noStrike" cap="none" normalizeH="0" baseline="0" smtClean="0">
                <a:ln>
                  <a:noFill/>
                </a:ln>
                <a:solidFill>
                  <a:srgbClr val="66FF33"/>
                </a:solidFill>
                <a:effectLst/>
                <a:latin typeface="Times New Roman" pitchFamily="18" charset="0"/>
                <a:ea typeface="黑体" pitchFamily="2" charset="-122"/>
              </a:endParaRPr>
            </a:p>
          </p:txBody>
        </p:sp>
        <p:sp>
          <p:nvSpPr>
            <p:cNvPr id="8" name="TextBox 7"/>
            <p:cNvSpPr txBox="1"/>
            <p:nvPr/>
          </p:nvSpPr>
          <p:spPr>
            <a:xfrm>
              <a:off x="819983" y="1370865"/>
              <a:ext cx="2169284" cy="338554"/>
            </a:xfrm>
            <a:prstGeom prst="rect">
              <a:avLst/>
            </a:prstGeom>
            <a:noFill/>
          </p:spPr>
          <p:txBody>
            <a:bodyPr wrap="square" rtlCol="0">
              <a:spAutoFit/>
            </a:bodyPr>
            <a:lstStyle/>
            <a:p>
              <a:pPr algn="l"/>
              <a:r>
                <a:rPr lang="zh-CN" altLang="en-US" sz="1600" dirty="0" smtClean="0">
                  <a:solidFill>
                    <a:schemeClr val="tx1"/>
                  </a:solidFill>
                </a:rPr>
                <a:t>十重专享  贴心服务</a:t>
              </a:r>
              <a:endParaRPr lang="zh-CN" altLang="en-US" sz="1600" dirty="0">
                <a:solidFill>
                  <a:schemeClr val="tx1"/>
                </a:solidFill>
              </a:endParaRPr>
            </a:p>
          </p:txBody>
        </p:sp>
      </p:grpSp>
    </p:spTree>
    <p:extLst>
      <p:ext uri="{BB962C8B-B14F-4D97-AF65-F5344CB8AC3E}">
        <p14:creationId xmlns="" xmlns:p14="http://schemas.microsoft.com/office/powerpoint/2010/main" val="335709711"/>
      </p:ext>
    </p:extLst>
  </p:cSld>
  <p:clrMapOvr>
    <a:masterClrMapping/>
  </p:clrMapOvr>
  <p:transition spd="med">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内容占位符 2"/>
          <p:cNvSpPr>
            <a:spLocks noGrp="1"/>
          </p:cNvSpPr>
          <p:nvPr>
            <p:ph idx="1"/>
          </p:nvPr>
        </p:nvSpPr>
        <p:spPr>
          <a:xfrm>
            <a:off x="723970" y="2132856"/>
            <a:ext cx="7592446" cy="1920526"/>
          </a:xfrm>
        </p:spPr>
        <p:txBody>
          <a:bodyPr wrap="square">
            <a:spAutoFit/>
          </a:bodyPr>
          <a:lstStyle/>
          <a:p>
            <a:pPr marL="457200" lvl="1" indent="0">
              <a:lnSpc>
                <a:spcPct val="150000"/>
              </a:lnSpc>
              <a:buNone/>
            </a:pPr>
            <a:r>
              <a:rPr lang="zh-CN" altLang="en-US" dirty="0" smtClean="0">
                <a:solidFill>
                  <a:schemeClr val="accent6">
                    <a:lumMod val="50000"/>
                  </a:schemeClr>
                </a:solidFill>
                <a:latin typeface="黑体" pitchFamily="2" charset="-122"/>
                <a:ea typeface="黑体" pitchFamily="2" charset="-122"/>
              </a:rPr>
              <a:t>专享缤纷促销</a:t>
            </a:r>
            <a:endParaRPr lang="en-US" altLang="zh-CN" dirty="0" smtClean="0">
              <a:solidFill>
                <a:schemeClr val="accent6">
                  <a:lumMod val="50000"/>
                </a:schemeClr>
              </a:solidFill>
              <a:latin typeface="黑体" pitchFamily="2" charset="-122"/>
              <a:ea typeface="黑体" pitchFamily="2" charset="-122"/>
            </a:endParaRPr>
          </a:p>
          <a:p>
            <a:pPr marL="0" lvl="1" indent="623888">
              <a:lnSpc>
                <a:spcPct val="150000"/>
              </a:lnSpc>
              <a:buNone/>
            </a:pPr>
            <a:r>
              <a:rPr lang="zh-CN" altLang="en-US" sz="2400" dirty="0" smtClean="0">
                <a:latin typeface="黑体" pitchFamily="2" charset="-122"/>
                <a:ea typeface="黑体" pitchFamily="2" charset="-122"/>
              </a:rPr>
              <a:t>专享建行专门组织安排的促销活动，享受更多优惠和便利。</a:t>
            </a:r>
          </a:p>
        </p:txBody>
      </p:sp>
      <p:grpSp>
        <p:nvGrpSpPr>
          <p:cNvPr id="5" name="组合 4"/>
          <p:cNvGrpSpPr/>
          <p:nvPr/>
        </p:nvGrpSpPr>
        <p:grpSpPr>
          <a:xfrm>
            <a:off x="404579" y="1131517"/>
            <a:ext cx="2664296" cy="432048"/>
            <a:chOff x="395536" y="1321218"/>
            <a:chExt cx="2664296" cy="432048"/>
          </a:xfrm>
        </p:grpSpPr>
        <p:sp>
          <p:nvSpPr>
            <p:cNvPr id="6" name="流程图: 可选过程 5"/>
            <p:cNvSpPr/>
            <p:nvPr/>
          </p:nvSpPr>
          <p:spPr bwMode="auto">
            <a:xfrm>
              <a:off x="395536" y="1321218"/>
              <a:ext cx="2664296" cy="432048"/>
            </a:xfrm>
            <a:prstGeom prst="flowChartAlternateProcess">
              <a:avLst/>
            </a:prstGeom>
            <a:solidFill>
              <a:schemeClr val="bg1"/>
            </a:solidFill>
            <a:ln w="9525" cap="flat" cmpd="sng" algn="ctr">
              <a:solidFill>
                <a:schemeClr val="accent1">
                  <a:lumMod val="50000"/>
                </a:schemeClr>
              </a:solidFill>
              <a:prstDash val="solid"/>
              <a:round/>
              <a:headEnd type="none" w="med" len="med"/>
              <a:tailEnd type="none" w="med" len="med"/>
            </a:ln>
            <a:effectLst>
              <a:outerShdw dist="107763" dir="2700000" algn="ctr" rotWithShape="0">
                <a:schemeClr val="bg2"/>
              </a:outerShdw>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1" lang="zh-CN" altLang="en-US" sz="4400" b="1" i="0" u="none" strike="noStrike" cap="none" normalizeH="0" baseline="0" smtClean="0">
                <a:ln>
                  <a:noFill/>
                </a:ln>
                <a:solidFill>
                  <a:srgbClr val="66FF33"/>
                </a:solidFill>
                <a:effectLst/>
                <a:latin typeface="Times New Roman" pitchFamily="18" charset="0"/>
                <a:ea typeface="黑体" pitchFamily="2" charset="-122"/>
              </a:endParaRPr>
            </a:p>
          </p:txBody>
        </p:sp>
        <p:sp>
          <p:nvSpPr>
            <p:cNvPr id="7" name="椭圆 6"/>
            <p:cNvSpPr/>
            <p:nvPr/>
          </p:nvSpPr>
          <p:spPr bwMode="auto">
            <a:xfrm>
              <a:off x="550703" y="1457380"/>
              <a:ext cx="165525" cy="165525"/>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1" lang="zh-CN" altLang="en-US" sz="4400" b="1" i="0" u="none" strike="noStrike" cap="none" normalizeH="0" baseline="0" smtClean="0">
                <a:ln>
                  <a:noFill/>
                </a:ln>
                <a:solidFill>
                  <a:srgbClr val="66FF33"/>
                </a:solidFill>
                <a:effectLst/>
                <a:latin typeface="Times New Roman" pitchFamily="18" charset="0"/>
                <a:ea typeface="黑体" pitchFamily="2" charset="-122"/>
              </a:endParaRPr>
            </a:p>
          </p:txBody>
        </p:sp>
        <p:sp>
          <p:nvSpPr>
            <p:cNvPr id="8" name="TextBox 7"/>
            <p:cNvSpPr txBox="1"/>
            <p:nvPr/>
          </p:nvSpPr>
          <p:spPr>
            <a:xfrm>
              <a:off x="819983" y="1370865"/>
              <a:ext cx="2169284" cy="338554"/>
            </a:xfrm>
            <a:prstGeom prst="rect">
              <a:avLst/>
            </a:prstGeom>
            <a:noFill/>
          </p:spPr>
          <p:txBody>
            <a:bodyPr wrap="square" rtlCol="0">
              <a:spAutoFit/>
            </a:bodyPr>
            <a:lstStyle/>
            <a:p>
              <a:pPr algn="l"/>
              <a:r>
                <a:rPr lang="zh-CN" altLang="en-US" sz="1600" dirty="0" smtClean="0">
                  <a:solidFill>
                    <a:schemeClr val="tx1"/>
                  </a:solidFill>
                </a:rPr>
                <a:t>十重专享  贴心服务</a:t>
              </a:r>
              <a:endParaRPr lang="zh-CN" altLang="en-US" sz="1600" dirty="0">
                <a:solidFill>
                  <a:schemeClr val="tx1"/>
                </a:solidFill>
              </a:endParaRPr>
            </a:p>
          </p:txBody>
        </p:sp>
      </p:grpSp>
    </p:spTree>
    <p:extLst>
      <p:ext uri="{BB962C8B-B14F-4D97-AF65-F5344CB8AC3E}">
        <p14:creationId xmlns="" xmlns:p14="http://schemas.microsoft.com/office/powerpoint/2010/main" val="921924897"/>
      </p:ext>
    </p:extLst>
  </p:cSld>
  <p:clrMapOvr>
    <a:masterClrMapping/>
  </p:clrMapOvr>
  <p:transition spd="med">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内容占位符 2"/>
          <p:cNvSpPr>
            <a:spLocks noGrp="1"/>
          </p:cNvSpPr>
          <p:nvPr>
            <p:ph idx="1"/>
          </p:nvPr>
        </p:nvSpPr>
        <p:spPr>
          <a:xfrm>
            <a:off x="723970" y="2132856"/>
            <a:ext cx="7592446" cy="1920526"/>
          </a:xfrm>
        </p:spPr>
        <p:txBody>
          <a:bodyPr wrap="square">
            <a:spAutoFit/>
          </a:bodyPr>
          <a:lstStyle/>
          <a:p>
            <a:pPr marL="457200" lvl="1" indent="0">
              <a:lnSpc>
                <a:spcPct val="150000"/>
              </a:lnSpc>
              <a:buNone/>
            </a:pPr>
            <a:r>
              <a:rPr lang="zh-CN" altLang="en-US" dirty="0" smtClean="0">
                <a:solidFill>
                  <a:schemeClr val="accent6">
                    <a:lumMod val="50000"/>
                  </a:schemeClr>
                </a:solidFill>
                <a:latin typeface="黑体" pitchFamily="2" charset="-122"/>
                <a:ea typeface="黑体" pitchFamily="2" charset="-122"/>
              </a:rPr>
              <a:t>专享客服优先</a:t>
            </a:r>
            <a:endParaRPr lang="en-US" altLang="zh-CN" dirty="0" smtClean="0">
              <a:solidFill>
                <a:schemeClr val="accent6">
                  <a:lumMod val="50000"/>
                </a:schemeClr>
              </a:solidFill>
              <a:latin typeface="黑体" pitchFamily="2" charset="-122"/>
              <a:ea typeface="黑体" pitchFamily="2" charset="-122"/>
            </a:endParaRPr>
          </a:p>
          <a:p>
            <a:pPr marL="0" lvl="1" indent="623888">
              <a:lnSpc>
                <a:spcPct val="150000"/>
              </a:lnSpc>
              <a:buNone/>
            </a:pPr>
            <a:r>
              <a:rPr lang="en-US" altLang="zh-CN" sz="2400" dirty="0" smtClean="0">
                <a:latin typeface="黑体" pitchFamily="2" charset="-122"/>
                <a:ea typeface="黑体" pitchFamily="2" charset="-122"/>
              </a:rPr>
              <a:t>400</a:t>
            </a:r>
            <a:r>
              <a:rPr lang="zh-CN" altLang="en-US" sz="2400" dirty="0" smtClean="0">
                <a:latin typeface="黑体" pitchFamily="2" charset="-122"/>
                <a:ea typeface="黑体" pitchFamily="2" charset="-122"/>
              </a:rPr>
              <a:t>客服热线优先受理，消费争议款项优先处理，提供</a:t>
            </a:r>
            <a:r>
              <a:rPr lang="en-US" altLang="zh-CN" sz="2400" dirty="0" smtClean="0">
                <a:latin typeface="黑体" pitchFamily="2" charset="-122"/>
                <a:ea typeface="黑体" pitchFamily="2" charset="-122"/>
              </a:rPr>
              <a:t>VIP</a:t>
            </a:r>
            <a:r>
              <a:rPr lang="zh-CN" altLang="en-US" sz="2400" dirty="0" smtClean="0">
                <a:latin typeface="黑体" pitchFamily="2" charset="-122"/>
                <a:ea typeface="黑体" pitchFamily="2" charset="-122"/>
              </a:rPr>
              <a:t>周到服务。</a:t>
            </a:r>
          </a:p>
        </p:txBody>
      </p:sp>
      <p:grpSp>
        <p:nvGrpSpPr>
          <p:cNvPr id="5" name="组合 4"/>
          <p:cNvGrpSpPr/>
          <p:nvPr/>
        </p:nvGrpSpPr>
        <p:grpSpPr>
          <a:xfrm>
            <a:off x="404579" y="1131517"/>
            <a:ext cx="2664296" cy="432048"/>
            <a:chOff x="395536" y="1321218"/>
            <a:chExt cx="2664296" cy="432048"/>
          </a:xfrm>
        </p:grpSpPr>
        <p:sp>
          <p:nvSpPr>
            <p:cNvPr id="6" name="流程图: 可选过程 5"/>
            <p:cNvSpPr/>
            <p:nvPr/>
          </p:nvSpPr>
          <p:spPr bwMode="auto">
            <a:xfrm>
              <a:off x="395536" y="1321218"/>
              <a:ext cx="2664296" cy="432048"/>
            </a:xfrm>
            <a:prstGeom prst="flowChartAlternateProcess">
              <a:avLst/>
            </a:prstGeom>
            <a:solidFill>
              <a:schemeClr val="bg1"/>
            </a:solidFill>
            <a:ln w="9525" cap="flat" cmpd="sng" algn="ctr">
              <a:solidFill>
                <a:schemeClr val="accent1">
                  <a:lumMod val="50000"/>
                </a:schemeClr>
              </a:solidFill>
              <a:prstDash val="solid"/>
              <a:round/>
              <a:headEnd type="none" w="med" len="med"/>
              <a:tailEnd type="none" w="med" len="med"/>
            </a:ln>
            <a:effectLst>
              <a:outerShdw dist="107763" dir="2700000" algn="ctr" rotWithShape="0">
                <a:schemeClr val="bg2"/>
              </a:outerShdw>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1" lang="zh-CN" altLang="en-US" sz="4400" b="1" i="0" u="none" strike="noStrike" cap="none" normalizeH="0" baseline="0" smtClean="0">
                <a:ln>
                  <a:noFill/>
                </a:ln>
                <a:solidFill>
                  <a:srgbClr val="66FF33"/>
                </a:solidFill>
                <a:effectLst/>
                <a:latin typeface="Times New Roman" pitchFamily="18" charset="0"/>
                <a:ea typeface="黑体" pitchFamily="2" charset="-122"/>
              </a:endParaRPr>
            </a:p>
          </p:txBody>
        </p:sp>
        <p:sp>
          <p:nvSpPr>
            <p:cNvPr id="7" name="椭圆 6"/>
            <p:cNvSpPr/>
            <p:nvPr/>
          </p:nvSpPr>
          <p:spPr bwMode="auto">
            <a:xfrm>
              <a:off x="550703" y="1457380"/>
              <a:ext cx="165525" cy="165525"/>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1" lang="zh-CN" altLang="en-US" sz="4400" b="1" i="0" u="none" strike="noStrike" cap="none" normalizeH="0" baseline="0" smtClean="0">
                <a:ln>
                  <a:noFill/>
                </a:ln>
                <a:solidFill>
                  <a:srgbClr val="66FF33"/>
                </a:solidFill>
                <a:effectLst/>
                <a:latin typeface="Times New Roman" pitchFamily="18" charset="0"/>
                <a:ea typeface="黑体" pitchFamily="2" charset="-122"/>
              </a:endParaRPr>
            </a:p>
          </p:txBody>
        </p:sp>
        <p:sp>
          <p:nvSpPr>
            <p:cNvPr id="8" name="TextBox 7"/>
            <p:cNvSpPr txBox="1"/>
            <p:nvPr/>
          </p:nvSpPr>
          <p:spPr>
            <a:xfrm>
              <a:off x="819983" y="1370865"/>
              <a:ext cx="2169284" cy="338554"/>
            </a:xfrm>
            <a:prstGeom prst="rect">
              <a:avLst/>
            </a:prstGeom>
            <a:noFill/>
          </p:spPr>
          <p:txBody>
            <a:bodyPr wrap="square" rtlCol="0">
              <a:spAutoFit/>
            </a:bodyPr>
            <a:lstStyle/>
            <a:p>
              <a:pPr algn="l"/>
              <a:r>
                <a:rPr lang="zh-CN" altLang="en-US" sz="1600" dirty="0" smtClean="0">
                  <a:solidFill>
                    <a:schemeClr val="tx1"/>
                  </a:solidFill>
                </a:rPr>
                <a:t>十重专享  贴心服务</a:t>
              </a:r>
              <a:endParaRPr lang="zh-CN" altLang="en-US" sz="1600" dirty="0">
                <a:solidFill>
                  <a:schemeClr val="tx1"/>
                </a:solidFill>
              </a:endParaRPr>
            </a:p>
          </p:txBody>
        </p:sp>
      </p:grpSp>
    </p:spTree>
    <p:extLst>
      <p:ext uri="{BB962C8B-B14F-4D97-AF65-F5344CB8AC3E}">
        <p14:creationId xmlns="" xmlns:p14="http://schemas.microsoft.com/office/powerpoint/2010/main" val="979565353"/>
      </p:ext>
    </p:extLst>
  </p:cSld>
  <p:clrMapOvr>
    <a:masterClrMapping/>
  </p:clrMapOvr>
  <p:transition spd="med">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258888" y="1628775"/>
            <a:ext cx="6626225" cy="5078313"/>
          </a:xfrm>
        </p:spPr>
        <p:txBody>
          <a:bodyPr>
            <a:spAutoFit/>
          </a:bodyPr>
          <a:lstStyle/>
          <a:p>
            <a:pPr eaLnBrk="1" hangingPunct="1">
              <a:lnSpc>
                <a:spcPct val="150000"/>
              </a:lnSpc>
            </a:pPr>
            <a:r>
              <a:rPr lang="zh-CN" altLang="en-US" sz="4800" b="1" dirty="0" smtClean="0">
                <a:solidFill>
                  <a:schemeClr val="tx1"/>
                </a:solidFill>
                <a:latin typeface="彩虹小标宋" pitchFamily="65" charset="-122"/>
                <a:ea typeface="彩虹小标宋" pitchFamily="65" charset="-122"/>
              </a:rPr>
              <a:t>中央级预算</a:t>
            </a:r>
            <a:r>
              <a:rPr lang="zh-CN" altLang="en-US" sz="4800" b="1" dirty="0" smtClean="0">
                <a:solidFill>
                  <a:schemeClr val="tx1"/>
                </a:solidFill>
                <a:latin typeface="彩虹小标宋" pitchFamily="65" charset="-122"/>
                <a:ea typeface="彩虹小标宋" pitchFamily="65" charset="-122"/>
              </a:rPr>
              <a:t>单位</a:t>
            </a:r>
            <a:r>
              <a:rPr lang="en-US" altLang="zh-CN" sz="4800" b="1" dirty="0" smtClean="0">
                <a:solidFill>
                  <a:schemeClr val="tx1"/>
                </a:solidFill>
                <a:latin typeface="彩虹小标宋" pitchFamily="65" charset="-122"/>
                <a:ea typeface="彩虹小标宋" pitchFamily="65" charset="-122"/>
              </a:rPr>
              <a:t/>
            </a:r>
            <a:br>
              <a:rPr lang="en-US" altLang="zh-CN" sz="4800" b="1" dirty="0" smtClean="0">
                <a:solidFill>
                  <a:schemeClr val="tx1"/>
                </a:solidFill>
                <a:latin typeface="彩虹小标宋" pitchFamily="65" charset="-122"/>
                <a:ea typeface="彩虹小标宋" pitchFamily="65" charset="-122"/>
              </a:rPr>
            </a:br>
            <a:r>
              <a:rPr lang="zh-CN" altLang="en-US" sz="4800" b="1" dirty="0" smtClean="0">
                <a:solidFill>
                  <a:schemeClr val="tx1"/>
                </a:solidFill>
                <a:latin typeface="彩虹小标宋" pitchFamily="65" charset="-122"/>
                <a:ea typeface="彩虹小标宋" pitchFamily="65" charset="-122"/>
              </a:rPr>
              <a:t>陕西师范大学</a:t>
            </a:r>
            <a:r>
              <a:rPr lang="zh-CN" altLang="en-US" sz="4800" b="1" dirty="0" smtClean="0">
                <a:solidFill>
                  <a:schemeClr val="tx1"/>
                </a:solidFill>
                <a:latin typeface="彩虹小标宋" pitchFamily="65" charset="-122"/>
                <a:ea typeface="彩虹小标宋" pitchFamily="65" charset="-122"/>
              </a:rPr>
              <a:t>公务</a:t>
            </a:r>
            <a:r>
              <a:rPr lang="zh-CN" altLang="en-US" sz="4800" b="1" dirty="0" smtClean="0">
                <a:solidFill>
                  <a:schemeClr val="tx1"/>
                </a:solidFill>
                <a:latin typeface="彩虹小标宋" pitchFamily="65" charset="-122"/>
                <a:ea typeface="彩虹小标宋" pitchFamily="65" charset="-122"/>
              </a:rPr>
              <a:t>卡</a:t>
            </a:r>
            <a:r>
              <a:rPr lang="en-US" altLang="zh-CN" sz="4800" b="1" dirty="0" smtClean="0">
                <a:solidFill>
                  <a:schemeClr val="tx1"/>
                </a:solidFill>
                <a:latin typeface="彩虹小标宋" pitchFamily="65" charset="-122"/>
                <a:ea typeface="彩虹小标宋" pitchFamily="65" charset="-122"/>
              </a:rPr>
              <a:t/>
            </a:r>
            <a:br>
              <a:rPr lang="en-US" altLang="zh-CN" sz="4800" b="1" dirty="0" smtClean="0">
                <a:solidFill>
                  <a:schemeClr val="tx1"/>
                </a:solidFill>
                <a:latin typeface="彩虹小标宋" pitchFamily="65" charset="-122"/>
                <a:ea typeface="彩虹小标宋" pitchFamily="65" charset="-122"/>
              </a:rPr>
            </a:br>
            <a:r>
              <a:rPr lang="en-US" altLang="zh-CN" sz="4800" b="1" dirty="0" smtClean="0">
                <a:solidFill>
                  <a:schemeClr val="tx1"/>
                </a:solidFill>
                <a:ea typeface="彩虹粗仿宋" pitchFamily="65" charset="-122"/>
              </a:rPr>
              <a:t/>
            </a:r>
            <a:br>
              <a:rPr lang="en-US" altLang="zh-CN" sz="4800" b="1" dirty="0" smtClean="0">
                <a:solidFill>
                  <a:schemeClr val="tx1"/>
                </a:solidFill>
                <a:ea typeface="彩虹粗仿宋" pitchFamily="65" charset="-122"/>
              </a:rPr>
            </a:br>
            <a:r>
              <a:rPr lang="en-US" altLang="zh-CN" sz="4800" b="1" dirty="0" smtClean="0">
                <a:solidFill>
                  <a:schemeClr val="tx1"/>
                </a:solidFill>
                <a:ea typeface="彩虹粗仿宋" pitchFamily="65" charset="-122"/>
              </a:rPr>
              <a:t/>
            </a:r>
            <a:br>
              <a:rPr lang="en-US" altLang="zh-CN" sz="4800" b="1" dirty="0" smtClean="0">
                <a:solidFill>
                  <a:schemeClr val="tx1"/>
                </a:solidFill>
                <a:ea typeface="彩虹粗仿宋" pitchFamily="65" charset="-122"/>
              </a:rPr>
            </a:br>
            <a:r>
              <a:rPr lang="zh-CN" altLang="en-US" sz="2400" b="1" dirty="0" smtClean="0">
                <a:solidFill>
                  <a:schemeClr val="tx1"/>
                </a:solidFill>
                <a:ea typeface="彩虹粗仿宋" pitchFamily="65" charset="-122"/>
              </a:rPr>
              <a:t>中国建设银行陕西省分行　　</a:t>
            </a:r>
          </a:p>
        </p:txBody>
      </p:sp>
    </p:spTree>
  </p:cSld>
  <p:clrMapOvr>
    <a:masterClrMapping/>
  </p:clrMapOvr>
  <p:transition spd="med">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内容占位符 2"/>
          <p:cNvSpPr>
            <a:spLocks noGrp="1"/>
          </p:cNvSpPr>
          <p:nvPr>
            <p:ph idx="1"/>
          </p:nvPr>
        </p:nvSpPr>
        <p:spPr>
          <a:xfrm>
            <a:off x="723970" y="2132856"/>
            <a:ext cx="7592446" cy="1920526"/>
          </a:xfrm>
        </p:spPr>
        <p:txBody>
          <a:bodyPr wrap="square">
            <a:spAutoFit/>
          </a:bodyPr>
          <a:lstStyle/>
          <a:p>
            <a:pPr marL="457200" lvl="1" indent="0">
              <a:lnSpc>
                <a:spcPct val="150000"/>
              </a:lnSpc>
              <a:buNone/>
            </a:pPr>
            <a:r>
              <a:rPr lang="zh-CN" altLang="en-US" dirty="0" smtClean="0">
                <a:solidFill>
                  <a:schemeClr val="accent6">
                    <a:lumMod val="50000"/>
                  </a:schemeClr>
                </a:solidFill>
                <a:latin typeface="黑体" pitchFamily="2" charset="-122"/>
                <a:ea typeface="黑体" pitchFamily="2" charset="-122"/>
              </a:rPr>
              <a:t>专享高额保险</a:t>
            </a:r>
            <a:endParaRPr lang="en-US" altLang="zh-CN" dirty="0" smtClean="0">
              <a:solidFill>
                <a:schemeClr val="accent6">
                  <a:lumMod val="50000"/>
                </a:schemeClr>
              </a:solidFill>
              <a:latin typeface="黑体" pitchFamily="2" charset="-122"/>
              <a:ea typeface="黑体" pitchFamily="2" charset="-122"/>
            </a:endParaRPr>
          </a:p>
          <a:p>
            <a:pPr marL="0" lvl="1" indent="623888">
              <a:lnSpc>
                <a:spcPct val="150000"/>
              </a:lnSpc>
              <a:buNone/>
            </a:pPr>
            <a:r>
              <a:rPr lang="zh-CN" altLang="en-US" sz="2400" dirty="0" smtClean="0">
                <a:latin typeface="黑体" pitchFamily="2" charset="-122"/>
                <a:ea typeface="黑体" pitchFamily="2" charset="-122"/>
              </a:rPr>
              <a:t>指定商户刷卡购机票，可获赠金卡</a:t>
            </a:r>
            <a:r>
              <a:rPr lang="en-US" altLang="zh-CN" sz="2400" dirty="0" smtClean="0">
                <a:latin typeface="黑体" pitchFamily="2" charset="-122"/>
                <a:ea typeface="黑体" pitchFamily="2" charset="-122"/>
              </a:rPr>
              <a:t>100</a:t>
            </a:r>
            <a:r>
              <a:rPr lang="zh-CN" altLang="en-US" sz="2400" dirty="0" smtClean="0">
                <a:latin typeface="黑体" pitchFamily="2" charset="-122"/>
                <a:ea typeface="黑体" pitchFamily="2" charset="-122"/>
              </a:rPr>
              <a:t>万高额航空意外保险。</a:t>
            </a:r>
          </a:p>
        </p:txBody>
      </p:sp>
      <p:grpSp>
        <p:nvGrpSpPr>
          <p:cNvPr id="5" name="组合 4"/>
          <p:cNvGrpSpPr/>
          <p:nvPr/>
        </p:nvGrpSpPr>
        <p:grpSpPr>
          <a:xfrm>
            <a:off x="404579" y="1131517"/>
            <a:ext cx="2664296" cy="432048"/>
            <a:chOff x="395536" y="1321218"/>
            <a:chExt cx="2664296" cy="432048"/>
          </a:xfrm>
        </p:grpSpPr>
        <p:sp>
          <p:nvSpPr>
            <p:cNvPr id="6" name="流程图: 可选过程 5"/>
            <p:cNvSpPr/>
            <p:nvPr/>
          </p:nvSpPr>
          <p:spPr bwMode="auto">
            <a:xfrm>
              <a:off x="395536" y="1321218"/>
              <a:ext cx="2664296" cy="432048"/>
            </a:xfrm>
            <a:prstGeom prst="flowChartAlternateProcess">
              <a:avLst/>
            </a:prstGeom>
            <a:solidFill>
              <a:schemeClr val="bg1"/>
            </a:solidFill>
            <a:ln w="9525" cap="flat" cmpd="sng" algn="ctr">
              <a:solidFill>
                <a:schemeClr val="accent1">
                  <a:lumMod val="50000"/>
                </a:schemeClr>
              </a:solidFill>
              <a:prstDash val="solid"/>
              <a:round/>
              <a:headEnd type="none" w="med" len="med"/>
              <a:tailEnd type="none" w="med" len="med"/>
            </a:ln>
            <a:effectLst>
              <a:outerShdw dist="107763" dir="2700000" algn="ctr" rotWithShape="0">
                <a:schemeClr val="bg2"/>
              </a:outerShdw>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1" lang="zh-CN" altLang="en-US" sz="4400" b="1" i="0" u="none" strike="noStrike" cap="none" normalizeH="0" baseline="0" smtClean="0">
                <a:ln>
                  <a:noFill/>
                </a:ln>
                <a:solidFill>
                  <a:srgbClr val="66FF33"/>
                </a:solidFill>
                <a:effectLst/>
                <a:latin typeface="Times New Roman" pitchFamily="18" charset="0"/>
                <a:ea typeface="黑体" pitchFamily="2" charset="-122"/>
              </a:endParaRPr>
            </a:p>
          </p:txBody>
        </p:sp>
        <p:sp>
          <p:nvSpPr>
            <p:cNvPr id="7" name="椭圆 6"/>
            <p:cNvSpPr/>
            <p:nvPr/>
          </p:nvSpPr>
          <p:spPr bwMode="auto">
            <a:xfrm>
              <a:off x="550703" y="1457380"/>
              <a:ext cx="165525" cy="165525"/>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1" lang="zh-CN" altLang="en-US" sz="4400" b="1" i="0" u="none" strike="noStrike" cap="none" normalizeH="0" baseline="0" smtClean="0">
                <a:ln>
                  <a:noFill/>
                </a:ln>
                <a:solidFill>
                  <a:srgbClr val="66FF33"/>
                </a:solidFill>
                <a:effectLst/>
                <a:latin typeface="Times New Roman" pitchFamily="18" charset="0"/>
                <a:ea typeface="黑体" pitchFamily="2" charset="-122"/>
              </a:endParaRPr>
            </a:p>
          </p:txBody>
        </p:sp>
        <p:sp>
          <p:nvSpPr>
            <p:cNvPr id="8" name="TextBox 7"/>
            <p:cNvSpPr txBox="1"/>
            <p:nvPr/>
          </p:nvSpPr>
          <p:spPr>
            <a:xfrm>
              <a:off x="819983" y="1370865"/>
              <a:ext cx="2169284" cy="338554"/>
            </a:xfrm>
            <a:prstGeom prst="rect">
              <a:avLst/>
            </a:prstGeom>
            <a:noFill/>
          </p:spPr>
          <p:txBody>
            <a:bodyPr wrap="square" rtlCol="0">
              <a:spAutoFit/>
            </a:bodyPr>
            <a:lstStyle/>
            <a:p>
              <a:pPr algn="l"/>
              <a:r>
                <a:rPr lang="zh-CN" altLang="en-US" sz="1600" dirty="0" smtClean="0">
                  <a:solidFill>
                    <a:schemeClr val="tx1"/>
                  </a:solidFill>
                </a:rPr>
                <a:t>十重专享  贴心服务</a:t>
              </a:r>
              <a:endParaRPr lang="zh-CN" altLang="en-US" sz="1600" dirty="0">
                <a:solidFill>
                  <a:schemeClr val="tx1"/>
                </a:solidFill>
              </a:endParaRPr>
            </a:p>
          </p:txBody>
        </p:sp>
      </p:grpSp>
    </p:spTree>
    <p:extLst>
      <p:ext uri="{BB962C8B-B14F-4D97-AF65-F5344CB8AC3E}">
        <p14:creationId xmlns="" xmlns:p14="http://schemas.microsoft.com/office/powerpoint/2010/main" val="2842038004"/>
      </p:ext>
    </p:extLst>
  </p:cSld>
  <p:clrMapOvr>
    <a:masterClrMapping/>
  </p:clrMapOvr>
  <p:transition spd="med">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内容占位符 2"/>
          <p:cNvSpPr>
            <a:spLocks noGrp="1"/>
          </p:cNvSpPr>
          <p:nvPr>
            <p:ph idx="1"/>
          </p:nvPr>
        </p:nvSpPr>
        <p:spPr>
          <a:xfrm>
            <a:off x="723970" y="2132856"/>
            <a:ext cx="7592446" cy="2474524"/>
          </a:xfrm>
        </p:spPr>
        <p:txBody>
          <a:bodyPr wrap="square">
            <a:spAutoFit/>
          </a:bodyPr>
          <a:lstStyle/>
          <a:p>
            <a:pPr marL="457200" lvl="1" indent="0">
              <a:lnSpc>
                <a:spcPct val="150000"/>
              </a:lnSpc>
              <a:buNone/>
            </a:pPr>
            <a:r>
              <a:rPr lang="zh-CN" altLang="en-US" dirty="0" smtClean="0">
                <a:solidFill>
                  <a:schemeClr val="accent6">
                    <a:lumMod val="50000"/>
                  </a:schemeClr>
                </a:solidFill>
                <a:latin typeface="黑体" pitchFamily="2" charset="-122"/>
                <a:ea typeface="黑体" pitchFamily="2" charset="-122"/>
              </a:rPr>
              <a:t>专享短信提醒</a:t>
            </a:r>
            <a:endParaRPr lang="en-US" altLang="zh-CN" dirty="0" smtClean="0">
              <a:solidFill>
                <a:schemeClr val="accent6">
                  <a:lumMod val="50000"/>
                </a:schemeClr>
              </a:solidFill>
              <a:latin typeface="黑体" pitchFamily="2" charset="-122"/>
              <a:ea typeface="黑体" pitchFamily="2" charset="-122"/>
            </a:endParaRPr>
          </a:p>
          <a:p>
            <a:pPr marL="0" lvl="1" indent="623888">
              <a:lnSpc>
                <a:spcPct val="150000"/>
              </a:lnSpc>
              <a:buNone/>
            </a:pPr>
            <a:r>
              <a:rPr lang="zh-CN" altLang="en-US" sz="2400" dirty="0" smtClean="0">
                <a:latin typeface="黑体" pitchFamily="2" charset="-122"/>
                <a:ea typeface="黑体" pitchFamily="2" charset="-122"/>
              </a:rPr>
              <a:t>交易提醒短信，用卡安全有保障；账单到期（到期日前</a:t>
            </a:r>
            <a:r>
              <a:rPr lang="en-US" altLang="zh-CN" sz="2400" dirty="0" smtClean="0">
                <a:latin typeface="黑体" pitchFamily="2" charset="-122"/>
                <a:ea typeface="黑体" pitchFamily="2" charset="-122"/>
              </a:rPr>
              <a:t>3</a:t>
            </a:r>
            <a:r>
              <a:rPr lang="zh-CN" altLang="en-US" sz="2400" dirty="0" smtClean="0">
                <a:latin typeface="黑体" pitchFamily="2" charset="-122"/>
                <a:ea typeface="黑体" pitchFamily="2" charset="-122"/>
              </a:rPr>
              <a:t>天）提醒短信，确保及时还款；还款确认短信，资金入账更安全。</a:t>
            </a:r>
          </a:p>
        </p:txBody>
      </p:sp>
      <p:grpSp>
        <p:nvGrpSpPr>
          <p:cNvPr id="5" name="组合 4"/>
          <p:cNvGrpSpPr/>
          <p:nvPr/>
        </p:nvGrpSpPr>
        <p:grpSpPr>
          <a:xfrm>
            <a:off x="404579" y="1131517"/>
            <a:ext cx="2664296" cy="432048"/>
            <a:chOff x="395536" y="1321218"/>
            <a:chExt cx="2664296" cy="432048"/>
          </a:xfrm>
        </p:grpSpPr>
        <p:sp>
          <p:nvSpPr>
            <p:cNvPr id="6" name="流程图: 可选过程 5"/>
            <p:cNvSpPr/>
            <p:nvPr/>
          </p:nvSpPr>
          <p:spPr bwMode="auto">
            <a:xfrm>
              <a:off x="395536" y="1321218"/>
              <a:ext cx="2664296" cy="432048"/>
            </a:xfrm>
            <a:prstGeom prst="flowChartAlternateProcess">
              <a:avLst/>
            </a:prstGeom>
            <a:solidFill>
              <a:schemeClr val="bg1"/>
            </a:solidFill>
            <a:ln w="9525" cap="flat" cmpd="sng" algn="ctr">
              <a:solidFill>
                <a:schemeClr val="accent1">
                  <a:lumMod val="50000"/>
                </a:schemeClr>
              </a:solidFill>
              <a:prstDash val="solid"/>
              <a:round/>
              <a:headEnd type="none" w="med" len="med"/>
              <a:tailEnd type="none" w="med" len="med"/>
            </a:ln>
            <a:effectLst>
              <a:outerShdw dist="107763" dir="2700000" algn="ctr" rotWithShape="0">
                <a:schemeClr val="bg2"/>
              </a:outerShdw>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1" lang="zh-CN" altLang="en-US" sz="4400" b="1" i="0" u="none" strike="noStrike" cap="none" normalizeH="0" baseline="0" smtClean="0">
                <a:ln>
                  <a:noFill/>
                </a:ln>
                <a:solidFill>
                  <a:srgbClr val="66FF33"/>
                </a:solidFill>
                <a:effectLst/>
                <a:latin typeface="Times New Roman" pitchFamily="18" charset="0"/>
                <a:ea typeface="黑体" pitchFamily="2" charset="-122"/>
              </a:endParaRPr>
            </a:p>
          </p:txBody>
        </p:sp>
        <p:sp>
          <p:nvSpPr>
            <p:cNvPr id="7" name="椭圆 6"/>
            <p:cNvSpPr/>
            <p:nvPr/>
          </p:nvSpPr>
          <p:spPr bwMode="auto">
            <a:xfrm>
              <a:off x="550703" y="1457380"/>
              <a:ext cx="165525" cy="165525"/>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1" lang="zh-CN" altLang="en-US" sz="4400" b="1" i="0" u="none" strike="noStrike" cap="none" normalizeH="0" baseline="0" smtClean="0">
                <a:ln>
                  <a:noFill/>
                </a:ln>
                <a:solidFill>
                  <a:srgbClr val="66FF33"/>
                </a:solidFill>
                <a:effectLst/>
                <a:latin typeface="Times New Roman" pitchFamily="18" charset="0"/>
                <a:ea typeface="黑体" pitchFamily="2" charset="-122"/>
              </a:endParaRPr>
            </a:p>
          </p:txBody>
        </p:sp>
        <p:sp>
          <p:nvSpPr>
            <p:cNvPr id="8" name="TextBox 7"/>
            <p:cNvSpPr txBox="1"/>
            <p:nvPr/>
          </p:nvSpPr>
          <p:spPr>
            <a:xfrm>
              <a:off x="819983" y="1370865"/>
              <a:ext cx="2169284" cy="338554"/>
            </a:xfrm>
            <a:prstGeom prst="rect">
              <a:avLst/>
            </a:prstGeom>
            <a:noFill/>
          </p:spPr>
          <p:txBody>
            <a:bodyPr wrap="square" rtlCol="0">
              <a:spAutoFit/>
            </a:bodyPr>
            <a:lstStyle/>
            <a:p>
              <a:pPr algn="l"/>
              <a:r>
                <a:rPr lang="zh-CN" altLang="en-US" sz="1600" dirty="0" smtClean="0">
                  <a:solidFill>
                    <a:schemeClr val="tx1"/>
                  </a:solidFill>
                </a:rPr>
                <a:t>十重专享  贴心服务</a:t>
              </a:r>
              <a:endParaRPr lang="zh-CN" altLang="en-US" sz="1600" dirty="0">
                <a:solidFill>
                  <a:schemeClr val="tx1"/>
                </a:solidFill>
              </a:endParaRPr>
            </a:p>
          </p:txBody>
        </p:sp>
      </p:grpSp>
    </p:spTree>
    <p:extLst>
      <p:ext uri="{BB962C8B-B14F-4D97-AF65-F5344CB8AC3E}">
        <p14:creationId xmlns="" xmlns:p14="http://schemas.microsoft.com/office/powerpoint/2010/main" val="3258477513"/>
      </p:ext>
    </p:extLst>
  </p:cSld>
  <p:clrMapOvr>
    <a:masterClrMapping/>
  </p:clrMapOvr>
  <p:transition spd="med">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内容占位符 2"/>
          <p:cNvSpPr>
            <a:spLocks noGrp="1"/>
          </p:cNvSpPr>
          <p:nvPr>
            <p:ph idx="1"/>
          </p:nvPr>
        </p:nvSpPr>
        <p:spPr>
          <a:xfrm>
            <a:off x="723970" y="2132856"/>
            <a:ext cx="7592446" cy="1366528"/>
          </a:xfrm>
        </p:spPr>
        <p:txBody>
          <a:bodyPr wrap="square">
            <a:spAutoFit/>
          </a:bodyPr>
          <a:lstStyle/>
          <a:p>
            <a:pPr marL="457200" lvl="1" indent="0">
              <a:lnSpc>
                <a:spcPct val="150000"/>
              </a:lnSpc>
              <a:buNone/>
            </a:pPr>
            <a:r>
              <a:rPr lang="zh-CN" altLang="en-US" dirty="0" smtClean="0">
                <a:solidFill>
                  <a:schemeClr val="accent6">
                    <a:lumMod val="50000"/>
                  </a:schemeClr>
                </a:solidFill>
                <a:latin typeface="黑体" pitchFamily="2" charset="-122"/>
                <a:ea typeface="黑体" pitchFamily="2" charset="-122"/>
              </a:rPr>
              <a:t>专享便捷还款</a:t>
            </a:r>
            <a:endParaRPr lang="en-US" altLang="zh-CN" dirty="0" smtClean="0">
              <a:solidFill>
                <a:schemeClr val="accent6">
                  <a:lumMod val="50000"/>
                </a:schemeClr>
              </a:solidFill>
              <a:latin typeface="黑体" pitchFamily="2" charset="-122"/>
              <a:ea typeface="黑体" pitchFamily="2" charset="-122"/>
            </a:endParaRPr>
          </a:p>
          <a:p>
            <a:pPr marL="0" lvl="1" indent="623888">
              <a:lnSpc>
                <a:spcPct val="150000"/>
              </a:lnSpc>
              <a:buNone/>
            </a:pPr>
            <a:r>
              <a:rPr lang="zh-CN" altLang="en-US" sz="2400" dirty="0" smtClean="0">
                <a:latin typeface="黑体" pitchFamily="2" charset="-122"/>
                <a:ea typeface="黑体" pitchFamily="2" charset="-122"/>
              </a:rPr>
              <a:t>公务用款自动批量入账，省却报销繁杂流程。</a:t>
            </a:r>
          </a:p>
        </p:txBody>
      </p:sp>
      <p:grpSp>
        <p:nvGrpSpPr>
          <p:cNvPr id="5" name="组合 4"/>
          <p:cNvGrpSpPr/>
          <p:nvPr/>
        </p:nvGrpSpPr>
        <p:grpSpPr>
          <a:xfrm>
            <a:off x="404579" y="1131517"/>
            <a:ext cx="2664296" cy="432048"/>
            <a:chOff x="395536" y="1321218"/>
            <a:chExt cx="2664296" cy="432048"/>
          </a:xfrm>
        </p:grpSpPr>
        <p:sp>
          <p:nvSpPr>
            <p:cNvPr id="6" name="流程图: 可选过程 5"/>
            <p:cNvSpPr/>
            <p:nvPr/>
          </p:nvSpPr>
          <p:spPr bwMode="auto">
            <a:xfrm>
              <a:off x="395536" y="1321218"/>
              <a:ext cx="2664296" cy="432048"/>
            </a:xfrm>
            <a:prstGeom prst="flowChartAlternateProcess">
              <a:avLst/>
            </a:prstGeom>
            <a:solidFill>
              <a:schemeClr val="bg1"/>
            </a:solidFill>
            <a:ln w="9525" cap="flat" cmpd="sng" algn="ctr">
              <a:solidFill>
                <a:schemeClr val="accent1">
                  <a:lumMod val="50000"/>
                </a:schemeClr>
              </a:solidFill>
              <a:prstDash val="solid"/>
              <a:round/>
              <a:headEnd type="none" w="med" len="med"/>
              <a:tailEnd type="none" w="med" len="med"/>
            </a:ln>
            <a:effectLst>
              <a:outerShdw dist="107763" dir="2700000" algn="ctr" rotWithShape="0">
                <a:schemeClr val="bg2"/>
              </a:outerShdw>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1" lang="zh-CN" altLang="en-US" sz="4400" b="1" i="0" u="none" strike="noStrike" cap="none" normalizeH="0" baseline="0" smtClean="0">
                <a:ln>
                  <a:noFill/>
                </a:ln>
                <a:solidFill>
                  <a:srgbClr val="66FF33"/>
                </a:solidFill>
                <a:effectLst/>
                <a:latin typeface="Times New Roman" pitchFamily="18" charset="0"/>
                <a:ea typeface="黑体" pitchFamily="2" charset="-122"/>
              </a:endParaRPr>
            </a:p>
          </p:txBody>
        </p:sp>
        <p:sp>
          <p:nvSpPr>
            <p:cNvPr id="7" name="椭圆 6"/>
            <p:cNvSpPr/>
            <p:nvPr/>
          </p:nvSpPr>
          <p:spPr bwMode="auto">
            <a:xfrm>
              <a:off x="550703" y="1457380"/>
              <a:ext cx="165525" cy="165525"/>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1" lang="zh-CN" altLang="en-US" sz="4400" b="1" i="0" u="none" strike="noStrike" cap="none" normalizeH="0" baseline="0" smtClean="0">
                <a:ln>
                  <a:noFill/>
                </a:ln>
                <a:solidFill>
                  <a:srgbClr val="66FF33"/>
                </a:solidFill>
                <a:effectLst/>
                <a:latin typeface="Times New Roman" pitchFamily="18" charset="0"/>
                <a:ea typeface="黑体" pitchFamily="2" charset="-122"/>
              </a:endParaRPr>
            </a:p>
          </p:txBody>
        </p:sp>
        <p:sp>
          <p:nvSpPr>
            <p:cNvPr id="8" name="TextBox 7"/>
            <p:cNvSpPr txBox="1"/>
            <p:nvPr/>
          </p:nvSpPr>
          <p:spPr>
            <a:xfrm>
              <a:off x="819983" y="1370865"/>
              <a:ext cx="2169284" cy="338554"/>
            </a:xfrm>
            <a:prstGeom prst="rect">
              <a:avLst/>
            </a:prstGeom>
            <a:noFill/>
          </p:spPr>
          <p:txBody>
            <a:bodyPr wrap="square" rtlCol="0">
              <a:spAutoFit/>
            </a:bodyPr>
            <a:lstStyle/>
            <a:p>
              <a:pPr algn="l"/>
              <a:r>
                <a:rPr lang="zh-CN" altLang="en-US" sz="1600" dirty="0" smtClean="0">
                  <a:solidFill>
                    <a:schemeClr val="tx1"/>
                  </a:solidFill>
                </a:rPr>
                <a:t>十重专享  贴心服务</a:t>
              </a:r>
              <a:endParaRPr lang="zh-CN" altLang="en-US" sz="1600" dirty="0">
                <a:solidFill>
                  <a:schemeClr val="tx1"/>
                </a:solidFill>
              </a:endParaRPr>
            </a:p>
          </p:txBody>
        </p:sp>
      </p:grpSp>
    </p:spTree>
    <p:extLst>
      <p:ext uri="{BB962C8B-B14F-4D97-AF65-F5344CB8AC3E}">
        <p14:creationId xmlns="" xmlns:p14="http://schemas.microsoft.com/office/powerpoint/2010/main" val="1000622819"/>
      </p:ext>
    </p:extLst>
  </p:cSld>
  <p:clrMapOvr>
    <a:masterClrMapping/>
  </p:clrMapOvr>
  <p:transition spd="med">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内容占位符 2"/>
          <p:cNvSpPr>
            <a:spLocks noGrp="1"/>
          </p:cNvSpPr>
          <p:nvPr>
            <p:ph idx="1"/>
          </p:nvPr>
        </p:nvSpPr>
        <p:spPr>
          <a:xfrm>
            <a:off x="723970" y="2132856"/>
            <a:ext cx="7736462" cy="1366528"/>
          </a:xfrm>
        </p:spPr>
        <p:txBody>
          <a:bodyPr wrap="square">
            <a:spAutoFit/>
          </a:bodyPr>
          <a:lstStyle/>
          <a:p>
            <a:pPr marL="457200" lvl="1" indent="0">
              <a:lnSpc>
                <a:spcPct val="150000"/>
              </a:lnSpc>
              <a:buNone/>
            </a:pPr>
            <a:r>
              <a:rPr lang="zh-CN" altLang="en-US" dirty="0" smtClean="0">
                <a:solidFill>
                  <a:schemeClr val="accent6">
                    <a:lumMod val="50000"/>
                  </a:schemeClr>
                </a:solidFill>
                <a:latin typeface="黑体" pitchFamily="2" charset="-122"/>
                <a:ea typeface="黑体" pitchFamily="2" charset="-122"/>
              </a:rPr>
              <a:t>专享安全保障</a:t>
            </a:r>
            <a:endParaRPr lang="en-US" altLang="zh-CN" dirty="0" smtClean="0">
              <a:solidFill>
                <a:schemeClr val="accent6">
                  <a:lumMod val="50000"/>
                </a:schemeClr>
              </a:solidFill>
              <a:latin typeface="黑体" pitchFamily="2" charset="-122"/>
              <a:ea typeface="黑体" pitchFamily="2" charset="-122"/>
            </a:endParaRPr>
          </a:p>
          <a:p>
            <a:pPr marL="0" lvl="1" indent="446088">
              <a:lnSpc>
                <a:spcPct val="150000"/>
              </a:lnSpc>
              <a:buNone/>
            </a:pPr>
            <a:r>
              <a:rPr lang="zh-CN" altLang="en-US" sz="2400" dirty="0" smtClean="0">
                <a:latin typeface="黑体" pitchFamily="2" charset="-122"/>
                <a:ea typeface="黑体" pitchFamily="2" charset="-122"/>
              </a:rPr>
              <a:t>消费信息查询限定于公务支出，保障个人消费隐私。</a:t>
            </a:r>
          </a:p>
        </p:txBody>
      </p:sp>
      <p:grpSp>
        <p:nvGrpSpPr>
          <p:cNvPr id="5" name="组合 4"/>
          <p:cNvGrpSpPr/>
          <p:nvPr/>
        </p:nvGrpSpPr>
        <p:grpSpPr>
          <a:xfrm>
            <a:off x="404579" y="1131517"/>
            <a:ext cx="2664296" cy="432048"/>
            <a:chOff x="395536" y="1321218"/>
            <a:chExt cx="2664296" cy="432048"/>
          </a:xfrm>
        </p:grpSpPr>
        <p:sp>
          <p:nvSpPr>
            <p:cNvPr id="6" name="流程图: 可选过程 5"/>
            <p:cNvSpPr/>
            <p:nvPr/>
          </p:nvSpPr>
          <p:spPr bwMode="auto">
            <a:xfrm>
              <a:off x="395536" y="1321218"/>
              <a:ext cx="2664296" cy="432048"/>
            </a:xfrm>
            <a:prstGeom prst="flowChartAlternateProcess">
              <a:avLst/>
            </a:prstGeom>
            <a:solidFill>
              <a:schemeClr val="bg1"/>
            </a:solidFill>
            <a:ln w="9525" cap="flat" cmpd="sng" algn="ctr">
              <a:solidFill>
                <a:schemeClr val="accent1">
                  <a:lumMod val="50000"/>
                </a:schemeClr>
              </a:solidFill>
              <a:prstDash val="solid"/>
              <a:round/>
              <a:headEnd type="none" w="med" len="med"/>
              <a:tailEnd type="none" w="med" len="med"/>
            </a:ln>
            <a:effectLst>
              <a:outerShdw dist="107763" dir="2700000" algn="ctr" rotWithShape="0">
                <a:schemeClr val="bg2"/>
              </a:outerShdw>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1" lang="zh-CN" altLang="en-US" sz="4400" b="1" i="0" u="none" strike="noStrike" cap="none" normalizeH="0" baseline="0" smtClean="0">
                <a:ln>
                  <a:noFill/>
                </a:ln>
                <a:solidFill>
                  <a:srgbClr val="66FF33"/>
                </a:solidFill>
                <a:effectLst/>
                <a:latin typeface="Times New Roman" pitchFamily="18" charset="0"/>
                <a:ea typeface="黑体" pitchFamily="2" charset="-122"/>
              </a:endParaRPr>
            </a:p>
          </p:txBody>
        </p:sp>
        <p:sp>
          <p:nvSpPr>
            <p:cNvPr id="7" name="椭圆 6"/>
            <p:cNvSpPr/>
            <p:nvPr/>
          </p:nvSpPr>
          <p:spPr bwMode="auto">
            <a:xfrm>
              <a:off x="550703" y="1457380"/>
              <a:ext cx="165525" cy="165525"/>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1" lang="zh-CN" altLang="en-US" sz="4400" b="1" i="0" u="none" strike="noStrike" cap="none" normalizeH="0" baseline="0" smtClean="0">
                <a:ln>
                  <a:noFill/>
                </a:ln>
                <a:solidFill>
                  <a:srgbClr val="66FF33"/>
                </a:solidFill>
                <a:effectLst/>
                <a:latin typeface="Times New Roman" pitchFamily="18" charset="0"/>
                <a:ea typeface="黑体" pitchFamily="2" charset="-122"/>
              </a:endParaRPr>
            </a:p>
          </p:txBody>
        </p:sp>
        <p:sp>
          <p:nvSpPr>
            <p:cNvPr id="8" name="TextBox 7"/>
            <p:cNvSpPr txBox="1"/>
            <p:nvPr/>
          </p:nvSpPr>
          <p:spPr>
            <a:xfrm>
              <a:off x="819983" y="1370865"/>
              <a:ext cx="2169284" cy="338554"/>
            </a:xfrm>
            <a:prstGeom prst="rect">
              <a:avLst/>
            </a:prstGeom>
            <a:noFill/>
          </p:spPr>
          <p:txBody>
            <a:bodyPr wrap="square" rtlCol="0">
              <a:spAutoFit/>
            </a:bodyPr>
            <a:lstStyle/>
            <a:p>
              <a:pPr algn="l"/>
              <a:r>
                <a:rPr lang="zh-CN" altLang="en-US" sz="1600" dirty="0" smtClean="0">
                  <a:solidFill>
                    <a:schemeClr val="tx1"/>
                  </a:solidFill>
                </a:rPr>
                <a:t>十重专享  贴心服务</a:t>
              </a:r>
              <a:endParaRPr lang="zh-CN" altLang="en-US" sz="1600" dirty="0">
                <a:solidFill>
                  <a:schemeClr val="tx1"/>
                </a:solidFill>
              </a:endParaRPr>
            </a:p>
          </p:txBody>
        </p:sp>
      </p:grpSp>
    </p:spTree>
    <p:extLst>
      <p:ext uri="{BB962C8B-B14F-4D97-AF65-F5344CB8AC3E}">
        <p14:creationId xmlns="" xmlns:p14="http://schemas.microsoft.com/office/powerpoint/2010/main" val="2118511173"/>
      </p:ext>
    </p:extLst>
  </p:cSld>
  <p:clrMapOvr>
    <a:masterClrMapping/>
  </p:clrMapOvr>
  <p:transition spd="med">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图片 5"/>
          <p:cNvPicPr>
            <a:picLocks noChangeAspect="1"/>
          </p:cNvPicPr>
          <p:nvPr/>
        </p:nvPicPr>
        <p:blipFill>
          <a:blip r:embed="rId3">
            <a:extLst>
              <a:ext uri="{28A0092B-C50C-407E-A947-70E740481C1C}">
                <a14:useLocalDpi xmlns="" xmlns:a14="http://schemas.microsoft.com/office/drawing/2010/main" val="0"/>
              </a:ext>
            </a:extLst>
          </a:blip>
          <a:srcRect/>
          <a:stretch>
            <a:fillRect/>
          </a:stretch>
        </p:blipFill>
        <p:spPr bwMode="auto">
          <a:xfrm>
            <a:off x="755576" y="2563813"/>
            <a:ext cx="3571875" cy="22002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nvGrpSpPr>
          <p:cNvPr id="5" name="组合 4"/>
          <p:cNvGrpSpPr/>
          <p:nvPr/>
        </p:nvGrpSpPr>
        <p:grpSpPr>
          <a:xfrm>
            <a:off x="404579" y="1131517"/>
            <a:ext cx="2664296" cy="432048"/>
            <a:chOff x="395536" y="1321218"/>
            <a:chExt cx="2664296" cy="432048"/>
          </a:xfrm>
        </p:grpSpPr>
        <p:sp>
          <p:nvSpPr>
            <p:cNvPr id="6" name="流程图: 可选过程 5"/>
            <p:cNvSpPr/>
            <p:nvPr/>
          </p:nvSpPr>
          <p:spPr bwMode="auto">
            <a:xfrm>
              <a:off x="395536" y="1321218"/>
              <a:ext cx="2664296" cy="432048"/>
            </a:xfrm>
            <a:prstGeom prst="flowChartAlternateProcess">
              <a:avLst/>
            </a:prstGeom>
            <a:solidFill>
              <a:schemeClr val="bg1"/>
            </a:solidFill>
            <a:ln w="9525" cap="flat" cmpd="sng" algn="ctr">
              <a:solidFill>
                <a:schemeClr val="accent1">
                  <a:lumMod val="50000"/>
                </a:schemeClr>
              </a:solidFill>
              <a:prstDash val="solid"/>
              <a:round/>
              <a:headEnd type="none" w="med" len="med"/>
              <a:tailEnd type="none" w="med" len="med"/>
            </a:ln>
            <a:effectLst>
              <a:outerShdw dist="107763" dir="2700000" algn="ctr" rotWithShape="0">
                <a:schemeClr val="bg2"/>
              </a:outerShdw>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1" lang="zh-CN" altLang="en-US" sz="4400" b="1" i="0" u="none" strike="noStrike" cap="none" normalizeH="0" baseline="0" smtClean="0">
                <a:ln>
                  <a:noFill/>
                </a:ln>
                <a:solidFill>
                  <a:srgbClr val="66FF33"/>
                </a:solidFill>
                <a:effectLst/>
                <a:latin typeface="Times New Roman" pitchFamily="18" charset="0"/>
                <a:ea typeface="黑体" pitchFamily="2" charset="-122"/>
              </a:endParaRPr>
            </a:p>
          </p:txBody>
        </p:sp>
        <p:sp>
          <p:nvSpPr>
            <p:cNvPr id="7" name="椭圆 6"/>
            <p:cNvSpPr/>
            <p:nvPr/>
          </p:nvSpPr>
          <p:spPr bwMode="auto">
            <a:xfrm>
              <a:off x="550703" y="1457380"/>
              <a:ext cx="165525" cy="165525"/>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1" lang="zh-CN" altLang="en-US" sz="4400" b="1" i="0" u="none" strike="noStrike" cap="none" normalizeH="0" baseline="0" smtClean="0">
                <a:ln>
                  <a:noFill/>
                </a:ln>
                <a:solidFill>
                  <a:srgbClr val="66FF33"/>
                </a:solidFill>
                <a:effectLst/>
                <a:latin typeface="Times New Roman" pitchFamily="18" charset="0"/>
                <a:ea typeface="黑体" pitchFamily="2" charset="-122"/>
              </a:endParaRPr>
            </a:p>
          </p:txBody>
        </p:sp>
        <p:sp>
          <p:nvSpPr>
            <p:cNvPr id="8" name="TextBox 7"/>
            <p:cNvSpPr txBox="1"/>
            <p:nvPr/>
          </p:nvSpPr>
          <p:spPr>
            <a:xfrm>
              <a:off x="890548" y="1383353"/>
              <a:ext cx="1881251" cy="338554"/>
            </a:xfrm>
            <a:prstGeom prst="rect">
              <a:avLst/>
            </a:prstGeom>
            <a:noFill/>
          </p:spPr>
          <p:txBody>
            <a:bodyPr wrap="square" rtlCol="0">
              <a:spAutoFit/>
            </a:bodyPr>
            <a:lstStyle/>
            <a:p>
              <a:pPr algn="l"/>
              <a:r>
                <a:rPr lang="zh-CN" altLang="en-US" sz="1600" dirty="0" smtClean="0">
                  <a:solidFill>
                    <a:schemeClr val="tx1"/>
                  </a:solidFill>
                </a:rPr>
                <a:t>卡面介绍</a:t>
              </a:r>
              <a:endParaRPr lang="zh-CN" altLang="en-US" sz="1600" dirty="0">
                <a:solidFill>
                  <a:schemeClr val="tx1"/>
                </a:solidFill>
              </a:endParaRPr>
            </a:p>
          </p:txBody>
        </p:sp>
      </p:grpSp>
      <p:pic>
        <p:nvPicPr>
          <p:cNvPr id="3" name="图片 2"/>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4716016" y="2563813"/>
            <a:ext cx="3498815" cy="2218761"/>
          </a:xfrm>
          <a:prstGeom prst="rect">
            <a:avLst/>
          </a:prstGeom>
        </p:spPr>
      </p:pic>
    </p:spTree>
  </p:cSld>
  <p:clrMapOvr>
    <a:masterClrMapping/>
  </p:clrMapOvr>
  <p:transition spd="med">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内容占位符 2"/>
          <p:cNvSpPr>
            <a:spLocks noGrp="1"/>
          </p:cNvSpPr>
          <p:nvPr>
            <p:ph idx="1"/>
          </p:nvPr>
        </p:nvSpPr>
        <p:spPr>
          <a:xfrm>
            <a:off x="685800" y="1981200"/>
            <a:ext cx="7772400" cy="2936188"/>
          </a:xfrm>
        </p:spPr>
        <p:txBody>
          <a:bodyPr>
            <a:spAutoFit/>
          </a:bodyPr>
          <a:lstStyle/>
          <a:p>
            <a:pPr lvl="1">
              <a:lnSpc>
                <a:spcPct val="150000"/>
              </a:lnSpc>
            </a:pPr>
            <a:r>
              <a:rPr lang="en-US" altLang="zh-CN" dirty="0" smtClean="0"/>
              <a:t>400-8200588</a:t>
            </a:r>
            <a:r>
              <a:rPr lang="zh-CN" altLang="en-US" dirty="0" smtClean="0"/>
              <a:t>客服电话</a:t>
            </a:r>
            <a:endParaRPr lang="en-US" altLang="zh-CN" dirty="0" smtClean="0"/>
          </a:p>
          <a:p>
            <a:pPr lvl="1">
              <a:lnSpc>
                <a:spcPct val="150000"/>
              </a:lnSpc>
            </a:pPr>
            <a:r>
              <a:rPr lang="zh-CN" altLang="en-US" dirty="0" smtClean="0"/>
              <a:t>我行信用卡中心主页</a:t>
            </a:r>
            <a:endParaRPr lang="en-US" altLang="zh-CN" dirty="0" smtClean="0"/>
          </a:p>
          <a:p>
            <a:pPr lvl="1">
              <a:lnSpc>
                <a:spcPct val="150000"/>
              </a:lnSpc>
            </a:pPr>
            <a:r>
              <a:rPr lang="zh-CN" altLang="en-US" dirty="0" smtClean="0"/>
              <a:t>个人网上银行</a:t>
            </a:r>
            <a:endParaRPr lang="en-US" altLang="zh-CN" dirty="0" smtClean="0"/>
          </a:p>
          <a:p>
            <a:pPr lvl="1">
              <a:lnSpc>
                <a:spcPct val="150000"/>
              </a:lnSpc>
            </a:pPr>
            <a:r>
              <a:rPr lang="zh-CN" altLang="en-US" dirty="0" smtClean="0"/>
              <a:t>中国建设银行官方微信</a:t>
            </a:r>
          </a:p>
        </p:txBody>
      </p:sp>
      <p:grpSp>
        <p:nvGrpSpPr>
          <p:cNvPr id="5" name="组合 4"/>
          <p:cNvGrpSpPr/>
          <p:nvPr/>
        </p:nvGrpSpPr>
        <p:grpSpPr>
          <a:xfrm>
            <a:off x="404579" y="1131517"/>
            <a:ext cx="2664296" cy="432048"/>
            <a:chOff x="395536" y="1321218"/>
            <a:chExt cx="2664296" cy="432048"/>
          </a:xfrm>
        </p:grpSpPr>
        <p:sp>
          <p:nvSpPr>
            <p:cNvPr id="6" name="流程图: 可选过程 5"/>
            <p:cNvSpPr/>
            <p:nvPr/>
          </p:nvSpPr>
          <p:spPr bwMode="auto">
            <a:xfrm>
              <a:off x="395536" y="1321218"/>
              <a:ext cx="2664296" cy="432048"/>
            </a:xfrm>
            <a:prstGeom prst="flowChartAlternateProcess">
              <a:avLst/>
            </a:prstGeom>
            <a:solidFill>
              <a:schemeClr val="bg1"/>
            </a:solidFill>
            <a:ln w="9525" cap="flat" cmpd="sng" algn="ctr">
              <a:solidFill>
                <a:schemeClr val="accent1">
                  <a:lumMod val="50000"/>
                </a:schemeClr>
              </a:solidFill>
              <a:prstDash val="solid"/>
              <a:round/>
              <a:headEnd type="none" w="med" len="med"/>
              <a:tailEnd type="none" w="med" len="med"/>
            </a:ln>
            <a:effectLst>
              <a:outerShdw dist="107763" dir="2700000" algn="ctr" rotWithShape="0">
                <a:schemeClr val="bg2"/>
              </a:outerShdw>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1" lang="zh-CN" altLang="en-US" sz="4400" b="1" i="0" u="none" strike="noStrike" cap="none" normalizeH="0" baseline="0" smtClean="0">
                <a:ln>
                  <a:noFill/>
                </a:ln>
                <a:solidFill>
                  <a:srgbClr val="66FF33"/>
                </a:solidFill>
                <a:effectLst/>
                <a:latin typeface="Times New Roman" pitchFamily="18" charset="0"/>
                <a:ea typeface="黑体" pitchFamily="2" charset="-122"/>
              </a:endParaRPr>
            </a:p>
          </p:txBody>
        </p:sp>
        <p:sp>
          <p:nvSpPr>
            <p:cNvPr id="7" name="椭圆 6"/>
            <p:cNvSpPr/>
            <p:nvPr/>
          </p:nvSpPr>
          <p:spPr bwMode="auto">
            <a:xfrm>
              <a:off x="550703" y="1457380"/>
              <a:ext cx="165525" cy="165525"/>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1" lang="zh-CN" altLang="en-US" sz="4400" b="1" i="0" u="none" strike="noStrike" cap="none" normalizeH="0" baseline="0" smtClean="0">
                <a:ln>
                  <a:noFill/>
                </a:ln>
                <a:solidFill>
                  <a:srgbClr val="66FF33"/>
                </a:solidFill>
                <a:effectLst/>
                <a:latin typeface="Times New Roman" pitchFamily="18" charset="0"/>
                <a:ea typeface="黑体" pitchFamily="2" charset="-122"/>
              </a:endParaRPr>
            </a:p>
          </p:txBody>
        </p:sp>
        <p:sp>
          <p:nvSpPr>
            <p:cNvPr id="8" name="TextBox 7"/>
            <p:cNvSpPr txBox="1"/>
            <p:nvPr/>
          </p:nvSpPr>
          <p:spPr>
            <a:xfrm>
              <a:off x="890548" y="1383353"/>
              <a:ext cx="1881251" cy="338554"/>
            </a:xfrm>
            <a:prstGeom prst="rect">
              <a:avLst/>
            </a:prstGeom>
            <a:noFill/>
          </p:spPr>
          <p:txBody>
            <a:bodyPr wrap="square" rtlCol="0">
              <a:spAutoFit/>
            </a:bodyPr>
            <a:lstStyle/>
            <a:p>
              <a:pPr algn="l"/>
              <a:r>
                <a:rPr lang="zh-CN" altLang="en-US" sz="1600" dirty="0" smtClean="0">
                  <a:solidFill>
                    <a:schemeClr val="tx1"/>
                  </a:solidFill>
                </a:rPr>
                <a:t>开卡激活</a:t>
              </a:r>
              <a:endParaRPr lang="zh-CN" altLang="en-US" sz="1600" dirty="0">
                <a:solidFill>
                  <a:schemeClr val="tx1"/>
                </a:solidFill>
              </a:endParaRPr>
            </a:p>
          </p:txBody>
        </p:sp>
      </p:grpSp>
    </p:spTree>
  </p:cSld>
  <p:clrMapOvr>
    <a:masterClrMapping/>
  </p:clrMapOvr>
  <p:transition spd="med">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标题 1"/>
          <p:cNvSpPr>
            <a:spLocks noGrp="1"/>
          </p:cNvSpPr>
          <p:nvPr>
            <p:ph type="title"/>
          </p:nvPr>
        </p:nvSpPr>
        <p:spPr/>
        <p:txBody>
          <a:bodyPr/>
          <a:lstStyle/>
          <a:p>
            <a:endParaRPr lang="zh-CN" altLang="en-US" smtClean="0"/>
          </a:p>
        </p:txBody>
      </p:sp>
      <p:pic>
        <p:nvPicPr>
          <p:cNvPr id="8195" name="内容占位符 3"/>
          <p:cNvPicPr>
            <a:picLocks noGrp="1" noChangeAspect="1"/>
          </p:cNvPicPr>
          <p:nvPr>
            <p:ph idx="1"/>
          </p:nvPr>
        </p:nvPicPr>
        <p:blipFill>
          <a:blip r:embed="rId3">
            <a:extLst>
              <a:ext uri="{28A0092B-C50C-407E-A947-70E740481C1C}">
                <a14:useLocalDpi xmlns="" xmlns:a14="http://schemas.microsoft.com/office/drawing/2010/main" val="0"/>
              </a:ext>
            </a:extLst>
          </a:blip>
          <a:srcRect/>
          <a:stretch>
            <a:fillRect/>
          </a:stretch>
        </p:blipFill>
        <p:spPr>
          <a:xfrm>
            <a:off x="144463" y="692150"/>
            <a:ext cx="8891587" cy="6140450"/>
          </a:xfrm>
        </p:spPr>
      </p:pic>
      <p:sp>
        <p:nvSpPr>
          <p:cNvPr id="8196" name="TextBox 3"/>
          <p:cNvSpPr txBox="1">
            <a:spLocks noChangeArrowheads="1"/>
          </p:cNvSpPr>
          <p:nvPr/>
        </p:nvSpPr>
        <p:spPr bwMode="auto">
          <a:xfrm>
            <a:off x="0" y="100013"/>
            <a:ext cx="4337050" cy="522287"/>
          </a:xfrm>
          <a:prstGeom prst="rect">
            <a:avLst/>
          </a:prstGeom>
          <a:solidFill>
            <a:srgbClr val="FFC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kumimoji="1" sz="4400" b="1">
                <a:solidFill>
                  <a:srgbClr val="66FF33"/>
                </a:solidFill>
                <a:latin typeface="Times New Roman" pitchFamily="18" charset="0"/>
                <a:ea typeface="黑体" pitchFamily="2" charset="-122"/>
              </a:defRPr>
            </a:lvl1pPr>
            <a:lvl2pPr marL="742950" indent="-285750" eaLnBrk="0" hangingPunct="0">
              <a:defRPr kumimoji="1" sz="4400" b="1">
                <a:solidFill>
                  <a:srgbClr val="66FF33"/>
                </a:solidFill>
                <a:latin typeface="Times New Roman" pitchFamily="18" charset="0"/>
                <a:ea typeface="黑体" pitchFamily="2" charset="-122"/>
              </a:defRPr>
            </a:lvl2pPr>
            <a:lvl3pPr marL="1143000" indent="-228600" eaLnBrk="0" hangingPunct="0">
              <a:defRPr kumimoji="1" sz="4400" b="1">
                <a:solidFill>
                  <a:srgbClr val="66FF33"/>
                </a:solidFill>
                <a:latin typeface="Times New Roman" pitchFamily="18" charset="0"/>
                <a:ea typeface="黑体" pitchFamily="2" charset="-122"/>
              </a:defRPr>
            </a:lvl3pPr>
            <a:lvl4pPr marL="1600200" indent="-228600" eaLnBrk="0" hangingPunct="0">
              <a:defRPr kumimoji="1" sz="4400" b="1">
                <a:solidFill>
                  <a:srgbClr val="66FF33"/>
                </a:solidFill>
                <a:latin typeface="Times New Roman" pitchFamily="18" charset="0"/>
                <a:ea typeface="黑体" pitchFamily="2" charset="-122"/>
              </a:defRPr>
            </a:lvl4pPr>
            <a:lvl5pPr marL="2057400" indent="-228600" eaLnBrk="0" hangingPunct="0">
              <a:defRPr kumimoji="1" sz="4400" b="1">
                <a:solidFill>
                  <a:srgbClr val="66FF33"/>
                </a:solidFill>
                <a:latin typeface="Times New Roman" pitchFamily="18" charset="0"/>
                <a:ea typeface="黑体" pitchFamily="2" charset="-122"/>
              </a:defRPr>
            </a:lvl5pPr>
            <a:lvl6pPr marL="25146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6pPr>
            <a:lvl7pPr marL="29718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7pPr>
            <a:lvl8pPr marL="34290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8pPr>
            <a:lvl9pPr marL="38862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9pPr>
          </a:lstStyle>
          <a:p>
            <a:pPr eaLnBrk="1" hangingPunct="1"/>
            <a:r>
              <a:rPr lang="en-US" altLang="zh-CN" sz="2800">
                <a:solidFill>
                  <a:schemeClr val="tx1"/>
                </a:solidFill>
              </a:rPr>
              <a:t>2.http://creditcard.ccb.com</a:t>
            </a:r>
            <a:endParaRPr lang="zh-CN" altLang="en-US" sz="2800">
              <a:solidFill>
                <a:schemeClr val="tx1"/>
              </a:solidFill>
            </a:endParaRPr>
          </a:p>
        </p:txBody>
      </p:sp>
    </p:spTree>
  </p:cSld>
  <p:clrMapOvr>
    <a:masterClrMapping/>
  </p:clrMapOvr>
  <p:transition spd="med">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1"/>
          <p:cNvSpPr>
            <a:spLocks noGrp="1"/>
          </p:cNvSpPr>
          <p:nvPr>
            <p:ph type="title"/>
          </p:nvPr>
        </p:nvSpPr>
        <p:spPr/>
        <p:txBody>
          <a:bodyPr/>
          <a:lstStyle/>
          <a:p>
            <a:endParaRPr lang="zh-CN" altLang="en-US" smtClean="0"/>
          </a:p>
        </p:txBody>
      </p:sp>
      <p:pic>
        <p:nvPicPr>
          <p:cNvPr id="9219" name="内容占位符 3"/>
          <p:cNvPicPr>
            <a:picLocks noGrp="1" noChangeAspect="1"/>
          </p:cNvPicPr>
          <p:nvPr>
            <p:ph idx="1"/>
          </p:nvPr>
        </p:nvPicPr>
        <p:blipFill>
          <a:blip r:embed="rId3">
            <a:extLst>
              <a:ext uri="{28A0092B-C50C-407E-A947-70E740481C1C}">
                <a14:useLocalDpi xmlns="" xmlns:a14="http://schemas.microsoft.com/office/drawing/2010/main" val="0"/>
              </a:ext>
            </a:extLst>
          </a:blip>
          <a:srcRect/>
          <a:stretch>
            <a:fillRect/>
          </a:stretch>
        </p:blipFill>
        <p:spPr>
          <a:xfrm>
            <a:off x="-4763" y="836613"/>
            <a:ext cx="9113838" cy="5122862"/>
          </a:xfrm>
        </p:spPr>
      </p:pic>
      <p:sp>
        <p:nvSpPr>
          <p:cNvPr id="9220" name="标题 1"/>
          <p:cNvSpPr txBox="1">
            <a:spLocks/>
          </p:cNvSpPr>
          <p:nvPr/>
        </p:nvSpPr>
        <p:spPr bwMode="auto">
          <a:xfrm>
            <a:off x="0" y="115888"/>
            <a:ext cx="7639050" cy="461962"/>
          </a:xfrm>
          <a:prstGeom prst="rect">
            <a:avLst/>
          </a:prstGeom>
          <a:solidFill>
            <a:srgbClr val="FFC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spAutoFit/>
          </a:bodyPr>
          <a:lstStyle>
            <a:lvl1pPr eaLnBrk="0" hangingPunct="0">
              <a:defRPr kumimoji="1" sz="4400" b="1">
                <a:solidFill>
                  <a:srgbClr val="66FF33"/>
                </a:solidFill>
                <a:latin typeface="Times New Roman" pitchFamily="18" charset="0"/>
                <a:ea typeface="黑体" pitchFamily="2" charset="-122"/>
              </a:defRPr>
            </a:lvl1pPr>
            <a:lvl2pPr marL="742950" indent="-285750" eaLnBrk="0" hangingPunct="0">
              <a:defRPr kumimoji="1" sz="4400" b="1">
                <a:solidFill>
                  <a:srgbClr val="66FF33"/>
                </a:solidFill>
                <a:latin typeface="Times New Roman" pitchFamily="18" charset="0"/>
                <a:ea typeface="黑体" pitchFamily="2" charset="-122"/>
              </a:defRPr>
            </a:lvl2pPr>
            <a:lvl3pPr marL="1143000" indent="-228600" eaLnBrk="0" hangingPunct="0">
              <a:defRPr kumimoji="1" sz="4400" b="1">
                <a:solidFill>
                  <a:srgbClr val="66FF33"/>
                </a:solidFill>
                <a:latin typeface="Times New Roman" pitchFamily="18" charset="0"/>
                <a:ea typeface="黑体" pitchFamily="2" charset="-122"/>
              </a:defRPr>
            </a:lvl3pPr>
            <a:lvl4pPr marL="1600200" indent="-228600" eaLnBrk="0" hangingPunct="0">
              <a:defRPr kumimoji="1" sz="4400" b="1">
                <a:solidFill>
                  <a:srgbClr val="66FF33"/>
                </a:solidFill>
                <a:latin typeface="Times New Roman" pitchFamily="18" charset="0"/>
                <a:ea typeface="黑体" pitchFamily="2" charset="-122"/>
              </a:defRPr>
            </a:lvl4pPr>
            <a:lvl5pPr marL="2057400" indent="-228600" eaLnBrk="0" hangingPunct="0">
              <a:defRPr kumimoji="1" sz="4400" b="1">
                <a:solidFill>
                  <a:srgbClr val="66FF33"/>
                </a:solidFill>
                <a:latin typeface="Times New Roman" pitchFamily="18" charset="0"/>
                <a:ea typeface="黑体" pitchFamily="2" charset="-122"/>
              </a:defRPr>
            </a:lvl5pPr>
            <a:lvl6pPr marL="25146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6pPr>
            <a:lvl7pPr marL="29718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7pPr>
            <a:lvl8pPr marL="34290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8pPr>
            <a:lvl9pPr marL="3886200" indent="-228600" algn="ctr" eaLnBrk="0" fontAlgn="base" hangingPunct="0">
              <a:spcBef>
                <a:spcPct val="50000"/>
              </a:spcBef>
              <a:spcAft>
                <a:spcPct val="0"/>
              </a:spcAft>
              <a:defRPr kumimoji="1" sz="4400" b="1">
                <a:solidFill>
                  <a:srgbClr val="66FF33"/>
                </a:solidFill>
                <a:latin typeface="Times New Roman" pitchFamily="18" charset="0"/>
                <a:ea typeface="黑体" pitchFamily="2" charset="-122"/>
              </a:defRPr>
            </a:lvl9pPr>
          </a:lstStyle>
          <a:p>
            <a:pPr>
              <a:spcBef>
                <a:spcPct val="0"/>
              </a:spcBef>
            </a:pPr>
            <a:r>
              <a:rPr lang="en-US" altLang="zh-CN" sz="2400">
                <a:solidFill>
                  <a:schemeClr val="tx2"/>
                </a:solidFill>
                <a:ea typeface="宋体" charset="-122"/>
              </a:rPr>
              <a:t>3.https://ibsbjstar.ccb.com.cn/app/V5/CN/STY1/login.jsp</a:t>
            </a:r>
            <a:endParaRPr lang="zh-CN" altLang="en-US" sz="2400">
              <a:solidFill>
                <a:schemeClr val="tx2"/>
              </a:solidFill>
              <a:ea typeface="宋体" charset="-122"/>
            </a:endParaRPr>
          </a:p>
        </p:txBody>
      </p:sp>
    </p:spTree>
  </p:cSld>
  <p:clrMapOvr>
    <a:masterClrMapping/>
  </p:clrMapOvr>
  <p:transition spd="med">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4" name="Picture 5" descr="006"/>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3851275" y="3446463"/>
            <a:ext cx="1008063" cy="7350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 name="内容占位符 3"/>
          <p:cNvPicPr>
            <a:picLocks noGrp="1" noChangeAspect="1"/>
          </p:cNvPicPr>
          <p:nvPr>
            <p:ph idx="1"/>
          </p:nvPr>
        </p:nvPicPr>
        <p:blipFill>
          <a:blip r:embed="rId4" cstate="print">
            <a:extLst>
              <a:ext uri="{28A0092B-C50C-407E-A947-70E740481C1C}">
                <a14:useLocalDpi xmlns="" xmlns:a14="http://schemas.microsoft.com/office/drawing/2010/main" val="0"/>
              </a:ext>
            </a:extLst>
          </a:blip>
          <a:stretch>
            <a:fillRect/>
          </a:stretch>
        </p:blipFill>
        <p:spPr>
          <a:xfrm>
            <a:off x="3419872" y="1916832"/>
            <a:ext cx="2314575" cy="4114800"/>
          </a:xfrm>
        </p:spPr>
      </p:pic>
      <p:sp>
        <p:nvSpPr>
          <p:cNvPr id="5" name="TextBox 4"/>
          <p:cNvSpPr txBox="1"/>
          <p:nvPr/>
        </p:nvSpPr>
        <p:spPr>
          <a:xfrm>
            <a:off x="2087724" y="1052736"/>
            <a:ext cx="4968553" cy="461665"/>
          </a:xfrm>
          <a:prstGeom prst="rect">
            <a:avLst/>
          </a:prstGeom>
        </p:spPr>
        <p:style>
          <a:lnRef idx="0">
            <a:schemeClr val="accent5"/>
          </a:lnRef>
          <a:fillRef idx="3">
            <a:schemeClr val="accent5"/>
          </a:fillRef>
          <a:effectRef idx="3">
            <a:schemeClr val="accent5"/>
          </a:effectRef>
          <a:fontRef idx="minor">
            <a:schemeClr val="lt1"/>
          </a:fontRef>
        </p:style>
        <p:txBody>
          <a:bodyPr wrap="square" rtlCol="0">
            <a:spAutoFit/>
          </a:bodyPr>
          <a:lstStyle/>
          <a:p>
            <a:r>
              <a:rPr lang="zh-CN" altLang="en-US" sz="2400" dirty="0" smtClean="0">
                <a:solidFill>
                  <a:schemeClr val="tx1"/>
                </a:solidFill>
              </a:rPr>
              <a:t>通过手机微信激活</a:t>
            </a:r>
            <a:endParaRPr lang="zh-CN" altLang="en-US" sz="2400" dirty="0">
              <a:solidFill>
                <a:schemeClr val="tx1"/>
              </a:solidFill>
            </a:endParaRPr>
          </a:p>
        </p:txBody>
      </p:sp>
    </p:spTree>
  </p:cSld>
  <p:clrMapOvr>
    <a:masterClrMapping/>
  </p:clrMapOvr>
  <p:transition spd="med">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7" name="内容占位符 2"/>
          <p:cNvSpPr>
            <a:spLocks noGrp="1"/>
          </p:cNvSpPr>
          <p:nvPr>
            <p:ph idx="1"/>
          </p:nvPr>
        </p:nvSpPr>
        <p:spPr>
          <a:xfrm>
            <a:off x="685800" y="2708920"/>
            <a:ext cx="7772400" cy="1754326"/>
          </a:xfrm>
        </p:spPr>
        <p:txBody>
          <a:bodyPr>
            <a:spAutoFit/>
          </a:bodyPr>
          <a:lstStyle/>
          <a:p>
            <a:pPr marL="0" indent="623888">
              <a:lnSpc>
                <a:spcPct val="150000"/>
              </a:lnSpc>
              <a:buNone/>
            </a:pPr>
            <a:r>
              <a:rPr lang="zh-CN" altLang="en-US" sz="2400" dirty="0" smtClean="0">
                <a:latin typeface="黑体" pitchFamily="2" charset="-122"/>
                <a:ea typeface="黑体" pitchFamily="2" charset="-122"/>
              </a:rPr>
              <a:t>您收到我行寄送的卡片之后，首先应确认卡片正面的凸字拼音姓名是否正确，其次在卡片背面的签名栏上签上自己的名字，然后办理卡片激活手续。</a:t>
            </a:r>
          </a:p>
        </p:txBody>
      </p:sp>
      <p:sp>
        <p:nvSpPr>
          <p:cNvPr id="4" name="对角圆角矩形 3"/>
          <p:cNvSpPr/>
          <p:nvPr/>
        </p:nvSpPr>
        <p:spPr bwMode="auto">
          <a:xfrm>
            <a:off x="2773677" y="908477"/>
            <a:ext cx="3596644" cy="720566"/>
          </a:xfrm>
          <a:prstGeom prst="round2DiagRect">
            <a:avLst>
              <a:gd name="adj1" fmla="val 47691"/>
              <a:gd name="adj2" fmla="val 0"/>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non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50000"/>
              </a:spcBef>
              <a:spcAft>
                <a:spcPct val="0"/>
              </a:spcAft>
              <a:buClrTx/>
              <a:buSzTx/>
              <a:buFontTx/>
              <a:buNone/>
              <a:tabLst/>
            </a:pPr>
            <a:r>
              <a:rPr kumimoji="1" lang="zh-CN" altLang="en-US" sz="2800" b="1" i="0" u="none" strike="noStrike" cap="none" normalizeH="0" baseline="0" dirty="0" smtClean="0">
                <a:ln>
                  <a:noFill/>
                </a:ln>
                <a:solidFill>
                  <a:schemeClr val="bg1"/>
                </a:solidFill>
                <a:effectLst/>
                <a:latin typeface="Times New Roman" pitchFamily="18" charset="0"/>
                <a:ea typeface="黑体" pitchFamily="2" charset="-122"/>
              </a:rPr>
              <a:t>龙卡公务卡使用问答</a:t>
            </a:r>
          </a:p>
        </p:txBody>
      </p:sp>
      <p:grpSp>
        <p:nvGrpSpPr>
          <p:cNvPr id="6" name="组合 5"/>
          <p:cNvGrpSpPr/>
          <p:nvPr/>
        </p:nvGrpSpPr>
        <p:grpSpPr>
          <a:xfrm>
            <a:off x="467544" y="1973787"/>
            <a:ext cx="4032448" cy="461665"/>
            <a:chOff x="467544" y="1973787"/>
            <a:chExt cx="4032448" cy="461665"/>
          </a:xfrm>
        </p:grpSpPr>
        <p:sp>
          <p:nvSpPr>
            <p:cNvPr id="5" name="圆角矩形 4"/>
            <p:cNvSpPr/>
            <p:nvPr/>
          </p:nvSpPr>
          <p:spPr bwMode="auto">
            <a:xfrm>
              <a:off x="467544" y="1973787"/>
              <a:ext cx="4032448" cy="461665"/>
            </a:xfrm>
            <a:prstGeom prst="roundRect">
              <a:avLst>
                <a:gd name="adj" fmla="val 50000"/>
              </a:avLst>
            </a:prstGeom>
            <a:solidFill>
              <a:schemeClr val="bg1"/>
            </a:solidFill>
            <a:ln w="9525" cap="flat" cmpd="sng" algn="ctr">
              <a:solidFill>
                <a:schemeClr val="tx1"/>
              </a:solidFill>
              <a:prstDash val="solid"/>
              <a:round/>
              <a:headEnd type="none" w="med" len="med"/>
              <a:tailEnd type="none" w="med" len="med"/>
            </a:ln>
            <a:effectLst>
              <a:outerShdw dist="107763" dir="2700000" algn="ctr" rotWithShape="0">
                <a:schemeClr val="bg2"/>
              </a:outerShdw>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1" lang="zh-CN" altLang="en-US" sz="4400" b="1" i="0" u="none" strike="noStrike" cap="none" normalizeH="0" baseline="0" smtClean="0">
                <a:ln>
                  <a:noFill/>
                </a:ln>
                <a:solidFill>
                  <a:srgbClr val="66FF33"/>
                </a:solidFill>
                <a:effectLst/>
                <a:latin typeface="Times New Roman" pitchFamily="18" charset="0"/>
                <a:ea typeface="黑体" pitchFamily="2" charset="-122"/>
              </a:endParaRPr>
            </a:p>
          </p:txBody>
        </p:sp>
        <p:sp>
          <p:nvSpPr>
            <p:cNvPr id="9" name="椭圆 8"/>
            <p:cNvSpPr/>
            <p:nvPr/>
          </p:nvSpPr>
          <p:spPr bwMode="auto">
            <a:xfrm>
              <a:off x="642056" y="2107070"/>
              <a:ext cx="165525" cy="165525"/>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1" lang="zh-CN" altLang="en-US" sz="4400" b="1" i="0" u="none" strike="noStrike" cap="none" normalizeH="0" baseline="0" smtClean="0">
                <a:ln>
                  <a:noFill/>
                </a:ln>
                <a:solidFill>
                  <a:srgbClr val="66FF33"/>
                </a:solidFill>
                <a:effectLst/>
                <a:latin typeface="Times New Roman" pitchFamily="18" charset="0"/>
                <a:ea typeface="黑体" pitchFamily="2" charset="-122"/>
              </a:endParaRPr>
            </a:p>
          </p:txBody>
        </p:sp>
        <p:sp>
          <p:nvSpPr>
            <p:cNvPr id="10" name="TextBox 9"/>
            <p:cNvSpPr txBox="1"/>
            <p:nvPr/>
          </p:nvSpPr>
          <p:spPr>
            <a:xfrm>
              <a:off x="960722" y="1973787"/>
              <a:ext cx="3323246" cy="461665"/>
            </a:xfrm>
            <a:prstGeom prst="rect">
              <a:avLst/>
            </a:prstGeom>
            <a:noFill/>
          </p:spPr>
          <p:txBody>
            <a:bodyPr wrap="square" rtlCol="0">
              <a:spAutoFit/>
            </a:bodyPr>
            <a:lstStyle/>
            <a:p>
              <a:pPr algn="l"/>
              <a:r>
                <a:rPr lang="zh-CN" altLang="en-US" sz="2400" dirty="0" smtClean="0">
                  <a:solidFill>
                    <a:schemeClr val="tx1"/>
                  </a:solidFill>
                </a:rPr>
                <a:t>收到卡片后应该做什么？</a:t>
              </a:r>
              <a:endParaRPr lang="zh-CN" altLang="en-US" sz="2400" dirty="0">
                <a:solidFill>
                  <a:schemeClr val="tx1"/>
                </a:solidFill>
              </a:endParaRPr>
            </a:p>
          </p:txBody>
        </p:sp>
      </p:grpSp>
    </p:spTree>
  </p:cSld>
  <p:clrMapOvr>
    <a:masterClrMapping/>
  </p:clrMapOvr>
  <p:transition spd="med">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内容占位符 7"/>
          <p:cNvGraphicFramePr>
            <a:graphicFrameLocks noGrp="1"/>
          </p:cNvGraphicFramePr>
          <p:nvPr>
            <p:ph idx="1"/>
            <p:extLst>
              <p:ext uri="{D42A27DB-BD31-4B8C-83A1-F6EECF244321}">
                <p14:modId xmlns="" xmlns:p14="http://schemas.microsoft.com/office/powerpoint/2010/main" val="838520860"/>
              </p:ext>
            </p:extLst>
          </p:nvPr>
        </p:nvGraphicFramePr>
        <p:xfrm>
          <a:off x="685800" y="1981200"/>
          <a:ext cx="7772400" cy="3752056"/>
        </p:xfrm>
        <a:graphic>
          <a:graphicData uri="http://schemas.openxmlformats.org/drawingml/2006/table">
            <a:tbl>
              <a:tblPr firstRow="1" bandRow="1">
                <a:tableStyleId>{93296810-A885-4BE3-A3E7-6D5BEEA58F35}</a:tableStyleId>
              </a:tblPr>
              <a:tblGrid>
                <a:gridCol w="3526160"/>
                <a:gridCol w="4246240"/>
              </a:tblGrid>
              <a:tr h="536008">
                <a:tc>
                  <a:txBody>
                    <a:bodyPr/>
                    <a:lstStyle/>
                    <a:p>
                      <a:pPr algn="ctr"/>
                      <a:r>
                        <a:rPr lang="zh-CN" altLang="en-US" dirty="0" smtClean="0"/>
                        <a:t>龙卡公务卡</a:t>
                      </a:r>
                      <a:endParaRPr lang="zh-CN" altLang="en-US" dirty="0"/>
                    </a:p>
                  </a:txBody>
                  <a:tcPr anchor="ctr"/>
                </a:tc>
                <a:tc>
                  <a:txBody>
                    <a:bodyPr/>
                    <a:lstStyle/>
                    <a:p>
                      <a:pPr algn="ctr"/>
                      <a:r>
                        <a:rPr lang="zh-CN" altLang="en-US" dirty="0" smtClean="0"/>
                        <a:t>普通信用卡</a:t>
                      </a:r>
                      <a:endParaRPr lang="zh-CN" altLang="en-US" dirty="0"/>
                    </a:p>
                  </a:txBody>
                  <a:tcPr anchor="ctr"/>
                </a:tc>
              </a:tr>
              <a:tr h="536008">
                <a:tc>
                  <a:txBody>
                    <a:bodyPr/>
                    <a:lstStyle/>
                    <a:p>
                      <a:pPr algn="l"/>
                      <a:r>
                        <a:rPr lang="zh-CN" altLang="en-US" dirty="0" smtClean="0">
                          <a:latin typeface="黑体" pitchFamily="2" charset="-122"/>
                          <a:ea typeface="黑体" pitchFamily="2" charset="-122"/>
                        </a:rPr>
                        <a:t>免公务卡年费</a:t>
                      </a:r>
                      <a:endParaRPr lang="zh-CN" altLang="en-US" dirty="0">
                        <a:latin typeface="黑体" pitchFamily="2" charset="-122"/>
                        <a:ea typeface="黑体" pitchFamily="2" charset="-122"/>
                      </a:endParaRPr>
                    </a:p>
                  </a:txBody>
                  <a:tcPr anchor="ctr"/>
                </a:tc>
                <a:tc>
                  <a:txBody>
                    <a:bodyPr/>
                    <a:lstStyle/>
                    <a:p>
                      <a:pPr algn="l"/>
                      <a:r>
                        <a:rPr lang="zh-CN" altLang="en-US" dirty="0" smtClean="0">
                          <a:latin typeface="黑体" pitchFamily="2" charset="-122"/>
                          <a:ea typeface="黑体" pitchFamily="2" charset="-122"/>
                        </a:rPr>
                        <a:t>主卡</a:t>
                      </a:r>
                      <a:r>
                        <a:rPr lang="en-US" altLang="zh-CN" dirty="0" smtClean="0">
                          <a:latin typeface="黑体" pitchFamily="2" charset="-122"/>
                          <a:ea typeface="黑体" pitchFamily="2" charset="-122"/>
                        </a:rPr>
                        <a:t>160</a:t>
                      </a:r>
                      <a:r>
                        <a:rPr lang="zh-CN" altLang="en-US" dirty="0" smtClean="0">
                          <a:latin typeface="黑体" pitchFamily="2" charset="-122"/>
                          <a:ea typeface="黑体" pitchFamily="2" charset="-122"/>
                        </a:rPr>
                        <a:t>元</a:t>
                      </a:r>
                      <a:r>
                        <a:rPr lang="en-US" altLang="zh-CN" dirty="0" smtClean="0">
                          <a:latin typeface="黑体" pitchFamily="2" charset="-122"/>
                          <a:ea typeface="黑体" pitchFamily="2" charset="-122"/>
                        </a:rPr>
                        <a:t>/</a:t>
                      </a:r>
                      <a:r>
                        <a:rPr lang="zh-CN" altLang="en-US" dirty="0" smtClean="0">
                          <a:latin typeface="黑体" pitchFamily="2" charset="-122"/>
                          <a:ea typeface="黑体" pitchFamily="2" charset="-122"/>
                        </a:rPr>
                        <a:t>卡，附属卡</a:t>
                      </a:r>
                      <a:r>
                        <a:rPr lang="en-US" altLang="zh-CN" dirty="0" smtClean="0">
                          <a:latin typeface="黑体" pitchFamily="2" charset="-122"/>
                          <a:ea typeface="黑体" pitchFamily="2" charset="-122"/>
                        </a:rPr>
                        <a:t>80</a:t>
                      </a:r>
                      <a:r>
                        <a:rPr lang="zh-CN" altLang="en-US" dirty="0" smtClean="0">
                          <a:latin typeface="黑体" pitchFamily="2" charset="-122"/>
                          <a:ea typeface="黑体" pitchFamily="2" charset="-122"/>
                        </a:rPr>
                        <a:t>元</a:t>
                      </a:r>
                      <a:r>
                        <a:rPr lang="en-US" altLang="zh-CN" dirty="0" smtClean="0">
                          <a:latin typeface="黑体" pitchFamily="2" charset="-122"/>
                          <a:ea typeface="黑体" pitchFamily="2" charset="-122"/>
                        </a:rPr>
                        <a:t>/</a:t>
                      </a:r>
                      <a:r>
                        <a:rPr lang="zh-CN" altLang="en-US" dirty="0" smtClean="0">
                          <a:latin typeface="黑体" pitchFamily="2" charset="-122"/>
                          <a:ea typeface="黑体" pitchFamily="2" charset="-122"/>
                        </a:rPr>
                        <a:t>卡</a:t>
                      </a:r>
                      <a:endParaRPr lang="zh-CN" altLang="en-US" dirty="0">
                        <a:latin typeface="黑体" pitchFamily="2" charset="-122"/>
                        <a:ea typeface="黑体" pitchFamily="2" charset="-122"/>
                      </a:endParaRPr>
                    </a:p>
                  </a:txBody>
                  <a:tcPr anchor="ctr"/>
                </a:tc>
              </a:tr>
              <a:tr h="536008">
                <a:tc>
                  <a:txBody>
                    <a:bodyPr/>
                    <a:lstStyle/>
                    <a:p>
                      <a:pPr algn="l"/>
                      <a:r>
                        <a:rPr lang="zh-CN" altLang="en-US" dirty="0" smtClean="0">
                          <a:latin typeface="黑体" pitchFamily="2" charset="-122"/>
                          <a:ea typeface="黑体" pitchFamily="2" charset="-122"/>
                        </a:rPr>
                        <a:t>免挂失手续费</a:t>
                      </a:r>
                      <a:endParaRPr lang="zh-CN" altLang="en-US" dirty="0">
                        <a:latin typeface="黑体" pitchFamily="2" charset="-122"/>
                        <a:ea typeface="黑体" pitchFamily="2" charset="-122"/>
                      </a:endParaRPr>
                    </a:p>
                  </a:txBody>
                  <a:tcPr anchor="ctr"/>
                </a:tc>
                <a:tc>
                  <a:txBody>
                    <a:bodyPr/>
                    <a:lstStyle/>
                    <a:p>
                      <a:pPr algn="l"/>
                      <a:r>
                        <a:rPr lang="en-US" altLang="zh-CN" dirty="0" smtClean="0">
                          <a:latin typeface="黑体" pitchFamily="2" charset="-122"/>
                          <a:ea typeface="黑体" pitchFamily="2" charset="-122"/>
                        </a:rPr>
                        <a:t>50</a:t>
                      </a:r>
                      <a:r>
                        <a:rPr lang="zh-CN" altLang="en-US" dirty="0" smtClean="0">
                          <a:latin typeface="黑体" pitchFamily="2" charset="-122"/>
                          <a:ea typeface="黑体" pitchFamily="2" charset="-122"/>
                        </a:rPr>
                        <a:t>元</a:t>
                      </a:r>
                      <a:r>
                        <a:rPr lang="en-US" altLang="zh-CN" dirty="0" smtClean="0">
                          <a:latin typeface="黑体" pitchFamily="2" charset="-122"/>
                          <a:ea typeface="黑体" pitchFamily="2" charset="-122"/>
                        </a:rPr>
                        <a:t>/</a:t>
                      </a:r>
                      <a:r>
                        <a:rPr lang="zh-CN" altLang="en-US" dirty="0" smtClean="0">
                          <a:latin typeface="黑体" pitchFamily="2" charset="-122"/>
                          <a:ea typeface="黑体" pitchFamily="2" charset="-122"/>
                        </a:rPr>
                        <a:t>卡</a:t>
                      </a:r>
                      <a:endParaRPr lang="zh-CN" altLang="en-US" dirty="0">
                        <a:latin typeface="黑体" pitchFamily="2" charset="-122"/>
                        <a:ea typeface="黑体" pitchFamily="2" charset="-122"/>
                      </a:endParaRPr>
                    </a:p>
                  </a:txBody>
                  <a:tcPr anchor="ctr"/>
                </a:tc>
              </a:tr>
              <a:tr h="536008">
                <a:tc>
                  <a:txBody>
                    <a:bodyPr/>
                    <a:lstStyle/>
                    <a:p>
                      <a:pPr algn="l"/>
                      <a:r>
                        <a:rPr lang="zh-CN" altLang="en-US" dirty="0" smtClean="0">
                          <a:latin typeface="黑体" pitchFamily="2" charset="-122"/>
                          <a:ea typeface="黑体" pitchFamily="2" charset="-122"/>
                        </a:rPr>
                        <a:t>免损坏换卡手续费</a:t>
                      </a:r>
                      <a:endParaRPr lang="zh-CN" altLang="en-US" dirty="0">
                        <a:latin typeface="黑体" pitchFamily="2" charset="-122"/>
                        <a:ea typeface="黑体" pitchFamily="2" charset="-122"/>
                      </a:endParaRPr>
                    </a:p>
                  </a:txBody>
                  <a:tcPr anchor="ctr"/>
                </a:tc>
                <a:tc>
                  <a:txBody>
                    <a:bodyPr/>
                    <a:lstStyle/>
                    <a:p>
                      <a:pPr algn="l"/>
                      <a:r>
                        <a:rPr lang="en-US" altLang="zh-CN" dirty="0" smtClean="0">
                          <a:latin typeface="黑体" pitchFamily="2" charset="-122"/>
                          <a:ea typeface="黑体" pitchFamily="2" charset="-122"/>
                        </a:rPr>
                        <a:t>20</a:t>
                      </a:r>
                      <a:r>
                        <a:rPr lang="zh-CN" altLang="en-US" dirty="0" smtClean="0">
                          <a:latin typeface="黑体" pitchFamily="2" charset="-122"/>
                          <a:ea typeface="黑体" pitchFamily="2" charset="-122"/>
                        </a:rPr>
                        <a:t>元</a:t>
                      </a:r>
                      <a:r>
                        <a:rPr lang="en-US" altLang="zh-CN" dirty="0" smtClean="0">
                          <a:latin typeface="黑体" pitchFamily="2" charset="-122"/>
                          <a:ea typeface="黑体" pitchFamily="2" charset="-122"/>
                        </a:rPr>
                        <a:t>/</a:t>
                      </a:r>
                      <a:r>
                        <a:rPr lang="zh-CN" altLang="en-US" dirty="0" smtClean="0">
                          <a:latin typeface="黑体" pitchFamily="2" charset="-122"/>
                          <a:ea typeface="黑体" pitchFamily="2" charset="-122"/>
                        </a:rPr>
                        <a:t>卡</a:t>
                      </a:r>
                      <a:endParaRPr lang="zh-CN" altLang="en-US" dirty="0">
                        <a:latin typeface="黑体" pitchFamily="2" charset="-122"/>
                        <a:ea typeface="黑体" pitchFamily="2" charset="-122"/>
                      </a:endParaRPr>
                    </a:p>
                  </a:txBody>
                  <a:tcPr anchor="ctr"/>
                </a:tc>
              </a:tr>
              <a:tr h="536008">
                <a:tc>
                  <a:txBody>
                    <a:bodyPr/>
                    <a:lstStyle/>
                    <a:p>
                      <a:pPr algn="l"/>
                      <a:r>
                        <a:rPr lang="zh-CN" altLang="en-US" dirty="0" smtClean="0">
                          <a:latin typeface="黑体" pitchFamily="2" charset="-122"/>
                          <a:ea typeface="黑体" pitchFamily="2" charset="-122"/>
                        </a:rPr>
                        <a:t>免溢缴款本地取现手续费</a:t>
                      </a:r>
                      <a:endParaRPr lang="zh-CN" altLang="en-US" dirty="0">
                        <a:latin typeface="黑体" pitchFamily="2" charset="-122"/>
                        <a:ea typeface="黑体" pitchFamily="2" charset="-122"/>
                      </a:endParaRPr>
                    </a:p>
                  </a:txBody>
                  <a:tcPr anchor="ctr"/>
                </a:tc>
                <a:tc>
                  <a:txBody>
                    <a:bodyPr/>
                    <a:lstStyle/>
                    <a:p>
                      <a:pPr algn="l"/>
                      <a:r>
                        <a:rPr lang="zh-CN" altLang="en-US" dirty="0" smtClean="0">
                          <a:latin typeface="黑体" pitchFamily="2" charset="-122"/>
                          <a:ea typeface="黑体" pitchFamily="2" charset="-122"/>
                        </a:rPr>
                        <a:t>取现金额的</a:t>
                      </a:r>
                      <a:r>
                        <a:rPr lang="en-US" altLang="zh-CN" dirty="0" smtClean="0">
                          <a:latin typeface="黑体" pitchFamily="2" charset="-122"/>
                          <a:ea typeface="黑体" pitchFamily="2" charset="-122"/>
                        </a:rPr>
                        <a:t>0.5%</a:t>
                      </a:r>
                      <a:r>
                        <a:rPr lang="zh-CN" altLang="en-US" dirty="0" smtClean="0">
                          <a:latin typeface="黑体" pitchFamily="2" charset="-122"/>
                          <a:ea typeface="黑体" pitchFamily="2" charset="-122"/>
                        </a:rPr>
                        <a:t>，最低</a:t>
                      </a:r>
                      <a:r>
                        <a:rPr lang="en-US" altLang="zh-CN" dirty="0" smtClean="0">
                          <a:latin typeface="黑体" pitchFamily="2" charset="-122"/>
                          <a:ea typeface="黑体" pitchFamily="2" charset="-122"/>
                        </a:rPr>
                        <a:t>2</a:t>
                      </a:r>
                      <a:r>
                        <a:rPr lang="zh-CN" altLang="en-US" dirty="0" smtClean="0">
                          <a:latin typeface="黑体" pitchFamily="2" charset="-122"/>
                          <a:ea typeface="黑体" pitchFamily="2" charset="-122"/>
                        </a:rPr>
                        <a:t>元，最高</a:t>
                      </a:r>
                      <a:r>
                        <a:rPr lang="en-US" altLang="zh-CN" dirty="0" smtClean="0">
                          <a:latin typeface="黑体" pitchFamily="2" charset="-122"/>
                          <a:ea typeface="黑体" pitchFamily="2" charset="-122"/>
                        </a:rPr>
                        <a:t>50</a:t>
                      </a:r>
                      <a:r>
                        <a:rPr lang="zh-CN" altLang="en-US" dirty="0" smtClean="0">
                          <a:latin typeface="黑体" pitchFamily="2" charset="-122"/>
                          <a:ea typeface="黑体" pitchFamily="2" charset="-122"/>
                        </a:rPr>
                        <a:t>元</a:t>
                      </a:r>
                      <a:endParaRPr lang="zh-CN" altLang="en-US" dirty="0">
                        <a:latin typeface="黑体" pitchFamily="2" charset="-122"/>
                        <a:ea typeface="黑体" pitchFamily="2" charset="-122"/>
                      </a:endParaRPr>
                    </a:p>
                  </a:txBody>
                  <a:tcPr anchor="ctr"/>
                </a:tc>
              </a:tr>
              <a:tr h="536008">
                <a:tc>
                  <a:txBody>
                    <a:bodyPr/>
                    <a:lstStyle/>
                    <a:p>
                      <a:pPr algn="l"/>
                      <a:r>
                        <a:rPr lang="zh-CN" altLang="en-US" dirty="0" smtClean="0">
                          <a:latin typeface="黑体" pitchFamily="2" charset="-122"/>
                          <a:ea typeface="黑体" pitchFamily="2" charset="-122"/>
                        </a:rPr>
                        <a:t>免短信服务费</a:t>
                      </a:r>
                      <a:endParaRPr lang="zh-CN" altLang="en-US" dirty="0">
                        <a:latin typeface="黑体" pitchFamily="2" charset="-122"/>
                        <a:ea typeface="黑体" pitchFamily="2" charset="-122"/>
                      </a:endParaRPr>
                    </a:p>
                  </a:txBody>
                  <a:tcPr anchor="ctr"/>
                </a:tc>
                <a:tc>
                  <a:txBody>
                    <a:bodyPr/>
                    <a:lstStyle/>
                    <a:p>
                      <a:pPr algn="l"/>
                      <a:r>
                        <a:rPr lang="en-US" altLang="zh-CN" dirty="0" smtClean="0">
                          <a:latin typeface="黑体" pitchFamily="2" charset="-122"/>
                          <a:ea typeface="黑体" pitchFamily="2" charset="-122"/>
                        </a:rPr>
                        <a:t>3</a:t>
                      </a:r>
                      <a:r>
                        <a:rPr lang="zh-CN" altLang="en-US" dirty="0" smtClean="0">
                          <a:latin typeface="黑体" pitchFamily="2" charset="-122"/>
                          <a:ea typeface="黑体" pitchFamily="2" charset="-122"/>
                        </a:rPr>
                        <a:t>元</a:t>
                      </a:r>
                      <a:r>
                        <a:rPr lang="en-US" altLang="zh-CN" dirty="0" smtClean="0">
                          <a:latin typeface="黑体" pitchFamily="2" charset="-122"/>
                          <a:ea typeface="黑体" pitchFamily="2" charset="-122"/>
                        </a:rPr>
                        <a:t>/</a:t>
                      </a:r>
                      <a:r>
                        <a:rPr lang="zh-CN" altLang="en-US" dirty="0" smtClean="0">
                          <a:latin typeface="黑体" pitchFamily="2" charset="-122"/>
                          <a:ea typeface="黑体" pitchFamily="2" charset="-122"/>
                        </a:rPr>
                        <a:t>月</a:t>
                      </a:r>
                      <a:endParaRPr lang="zh-CN" altLang="en-US" dirty="0">
                        <a:latin typeface="黑体" pitchFamily="2" charset="-122"/>
                        <a:ea typeface="黑体" pitchFamily="2" charset="-122"/>
                      </a:endParaRPr>
                    </a:p>
                  </a:txBody>
                  <a:tcPr anchor="ctr"/>
                </a:tc>
              </a:tr>
              <a:tr h="536008">
                <a:tc>
                  <a:txBody>
                    <a:bodyPr/>
                    <a:lstStyle/>
                    <a:p>
                      <a:pPr algn="l"/>
                      <a:r>
                        <a:rPr lang="zh-CN" altLang="en-US" dirty="0" smtClean="0">
                          <a:latin typeface="黑体" pitchFamily="2" charset="-122"/>
                          <a:ea typeface="黑体" pitchFamily="2" charset="-122"/>
                        </a:rPr>
                        <a:t>免公务卡支持系统使用费</a:t>
                      </a:r>
                      <a:endParaRPr lang="zh-CN" altLang="en-US" dirty="0">
                        <a:latin typeface="黑体" pitchFamily="2" charset="-122"/>
                        <a:ea typeface="黑体" pitchFamily="2" charset="-122"/>
                      </a:endParaRPr>
                    </a:p>
                  </a:txBody>
                  <a:tcPr anchor="ctr"/>
                </a:tc>
                <a:tc>
                  <a:txBody>
                    <a:bodyPr/>
                    <a:lstStyle/>
                    <a:p>
                      <a:pPr algn="l"/>
                      <a:r>
                        <a:rPr lang="zh-CN" altLang="en-US" dirty="0" smtClean="0">
                          <a:latin typeface="黑体" pitchFamily="2" charset="-122"/>
                          <a:ea typeface="黑体" pitchFamily="2" charset="-122"/>
                        </a:rPr>
                        <a:t>无专用系统支持</a:t>
                      </a:r>
                      <a:endParaRPr lang="zh-CN" altLang="en-US" dirty="0">
                        <a:latin typeface="黑体" pitchFamily="2" charset="-122"/>
                        <a:ea typeface="黑体" pitchFamily="2" charset="-122"/>
                      </a:endParaRPr>
                    </a:p>
                  </a:txBody>
                  <a:tcPr anchor="ctr"/>
                </a:tc>
              </a:tr>
            </a:tbl>
          </a:graphicData>
        </a:graphic>
      </p:graphicFrame>
      <p:grpSp>
        <p:nvGrpSpPr>
          <p:cNvPr id="11" name="组合 10"/>
          <p:cNvGrpSpPr/>
          <p:nvPr/>
        </p:nvGrpSpPr>
        <p:grpSpPr>
          <a:xfrm>
            <a:off x="404579" y="1131517"/>
            <a:ext cx="2664296" cy="432048"/>
            <a:chOff x="395536" y="1321218"/>
            <a:chExt cx="2664296" cy="432048"/>
          </a:xfrm>
        </p:grpSpPr>
        <p:sp>
          <p:nvSpPr>
            <p:cNvPr id="2" name="流程图: 可选过程 1"/>
            <p:cNvSpPr/>
            <p:nvPr/>
          </p:nvSpPr>
          <p:spPr bwMode="auto">
            <a:xfrm>
              <a:off x="395536" y="1321218"/>
              <a:ext cx="2664296" cy="432048"/>
            </a:xfrm>
            <a:prstGeom prst="flowChartAlternateProcess">
              <a:avLst/>
            </a:prstGeom>
            <a:solidFill>
              <a:schemeClr val="bg1"/>
            </a:solidFill>
            <a:ln w="9525" cap="flat" cmpd="sng" algn="ctr">
              <a:solidFill>
                <a:schemeClr val="accent1">
                  <a:lumMod val="50000"/>
                </a:schemeClr>
              </a:solidFill>
              <a:prstDash val="solid"/>
              <a:round/>
              <a:headEnd type="none" w="med" len="med"/>
              <a:tailEnd type="none" w="med" len="med"/>
            </a:ln>
            <a:effectLst>
              <a:outerShdw dist="107763" dir="2700000" algn="ctr" rotWithShape="0">
                <a:schemeClr val="bg2"/>
              </a:outerShdw>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1" lang="zh-CN" altLang="en-US" sz="4400" b="1" i="0" u="none" strike="noStrike" cap="none" normalizeH="0" baseline="0" smtClean="0">
                <a:ln>
                  <a:noFill/>
                </a:ln>
                <a:solidFill>
                  <a:srgbClr val="66FF33"/>
                </a:solidFill>
                <a:effectLst/>
                <a:latin typeface="Times New Roman" pitchFamily="18" charset="0"/>
                <a:ea typeface="黑体" pitchFamily="2" charset="-122"/>
              </a:endParaRPr>
            </a:p>
          </p:txBody>
        </p:sp>
        <p:sp>
          <p:nvSpPr>
            <p:cNvPr id="3" name="椭圆 2"/>
            <p:cNvSpPr/>
            <p:nvPr/>
          </p:nvSpPr>
          <p:spPr bwMode="auto">
            <a:xfrm>
              <a:off x="550703" y="1457380"/>
              <a:ext cx="165525" cy="165525"/>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1" lang="zh-CN" altLang="en-US" sz="4400" b="1" i="0" u="none" strike="noStrike" cap="none" normalizeH="0" baseline="0" smtClean="0">
                <a:ln>
                  <a:noFill/>
                </a:ln>
                <a:solidFill>
                  <a:srgbClr val="66FF33"/>
                </a:solidFill>
                <a:effectLst/>
                <a:latin typeface="Times New Roman" pitchFamily="18" charset="0"/>
                <a:ea typeface="黑体" pitchFamily="2" charset="-122"/>
              </a:endParaRPr>
            </a:p>
          </p:txBody>
        </p:sp>
        <p:sp>
          <p:nvSpPr>
            <p:cNvPr id="9" name="TextBox 8"/>
            <p:cNvSpPr txBox="1"/>
            <p:nvPr/>
          </p:nvSpPr>
          <p:spPr>
            <a:xfrm>
              <a:off x="683568" y="1383353"/>
              <a:ext cx="2088232" cy="338554"/>
            </a:xfrm>
            <a:prstGeom prst="rect">
              <a:avLst/>
            </a:prstGeom>
            <a:noFill/>
          </p:spPr>
          <p:txBody>
            <a:bodyPr wrap="square" rtlCol="0">
              <a:spAutoFit/>
            </a:bodyPr>
            <a:lstStyle/>
            <a:p>
              <a:r>
                <a:rPr lang="zh-CN" altLang="en-US" sz="1600" dirty="0">
                  <a:solidFill>
                    <a:schemeClr val="tx1"/>
                  </a:solidFill>
                </a:rPr>
                <a:t>六</a:t>
              </a:r>
              <a:r>
                <a:rPr lang="zh-CN" altLang="en-US" sz="1600" dirty="0" smtClean="0">
                  <a:solidFill>
                    <a:schemeClr val="tx1"/>
                  </a:solidFill>
                </a:rPr>
                <a:t>项</a:t>
              </a:r>
              <a:r>
                <a:rPr lang="zh-CN" altLang="en-US" sz="1600" dirty="0">
                  <a:solidFill>
                    <a:schemeClr val="tx1"/>
                  </a:solidFill>
                </a:rPr>
                <a:t>全</a:t>
              </a:r>
              <a:r>
                <a:rPr lang="zh-CN" altLang="en-US" sz="1600" dirty="0" smtClean="0">
                  <a:solidFill>
                    <a:schemeClr val="tx1"/>
                  </a:solidFill>
                </a:rPr>
                <a:t>免  独享特惠</a:t>
              </a:r>
              <a:endParaRPr lang="zh-CN" altLang="en-US" sz="1600" dirty="0">
                <a:solidFill>
                  <a:schemeClr val="tx1"/>
                </a:solidFill>
              </a:endParaRPr>
            </a:p>
          </p:txBody>
        </p:sp>
      </p:grpSp>
    </p:spTree>
  </p:cSld>
  <p:clrMapOvr>
    <a:masterClrMapping/>
  </p:clrMapOvr>
  <p:transition spd="med">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7" name="内容占位符 2"/>
          <p:cNvSpPr>
            <a:spLocks noGrp="1"/>
          </p:cNvSpPr>
          <p:nvPr>
            <p:ph idx="1"/>
          </p:nvPr>
        </p:nvSpPr>
        <p:spPr>
          <a:xfrm>
            <a:off x="685800" y="2708920"/>
            <a:ext cx="7772400" cy="1200329"/>
          </a:xfrm>
        </p:spPr>
        <p:txBody>
          <a:bodyPr>
            <a:spAutoFit/>
          </a:bodyPr>
          <a:lstStyle/>
          <a:p>
            <a:pPr marL="0" indent="623888">
              <a:lnSpc>
                <a:spcPct val="150000"/>
              </a:lnSpc>
              <a:buNone/>
            </a:pPr>
            <a:r>
              <a:rPr lang="zh-CN" altLang="en-US" sz="2400" dirty="0" smtClean="0">
                <a:latin typeface="黑体" pitchFamily="2" charset="-122"/>
                <a:ea typeface="黑体" pitchFamily="2" charset="-122"/>
              </a:rPr>
              <a:t>该操作主要是确认持卡人和申办人是否为同一人，避免卡片邮递（挂号信）过程中的丢失、冒领风险。</a:t>
            </a:r>
          </a:p>
        </p:txBody>
      </p:sp>
      <p:sp>
        <p:nvSpPr>
          <p:cNvPr id="4" name="对角圆角矩形 3"/>
          <p:cNvSpPr/>
          <p:nvPr/>
        </p:nvSpPr>
        <p:spPr bwMode="auto">
          <a:xfrm>
            <a:off x="2773677" y="908477"/>
            <a:ext cx="3596644" cy="720566"/>
          </a:xfrm>
          <a:prstGeom prst="round2DiagRect">
            <a:avLst>
              <a:gd name="adj1" fmla="val 47691"/>
              <a:gd name="adj2" fmla="val 0"/>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non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50000"/>
              </a:spcBef>
              <a:spcAft>
                <a:spcPct val="0"/>
              </a:spcAft>
              <a:buClrTx/>
              <a:buSzTx/>
              <a:buFontTx/>
              <a:buNone/>
              <a:tabLst/>
            </a:pPr>
            <a:r>
              <a:rPr kumimoji="1" lang="zh-CN" altLang="en-US" sz="2800" b="1" i="0" u="none" strike="noStrike" cap="none" normalizeH="0" baseline="0" dirty="0" smtClean="0">
                <a:ln>
                  <a:noFill/>
                </a:ln>
                <a:solidFill>
                  <a:schemeClr val="bg1"/>
                </a:solidFill>
                <a:effectLst/>
                <a:latin typeface="Times New Roman" pitchFamily="18" charset="0"/>
                <a:ea typeface="黑体" pitchFamily="2" charset="-122"/>
              </a:rPr>
              <a:t>龙卡公务卡使用问答</a:t>
            </a:r>
          </a:p>
        </p:txBody>
      </p:sp>
      <p:grpSp>
        <p:nvGrpSpPr>
          <p:cNvPr id="2" name="组合 1"/>
          <p:cNvGrpSpPr/>
          <p:nvPr/>
        </p:nvGrpSpPr>
        <p:grpSpPr>
          <a:xfrm>
            <a:off x="467545" y="1973787"/>
            <a:ext cx="4906200" cy="461665"/>
            <a:chOff x="467545" y="1973787"/>
            <a:chExt cx="4906200" cy="461665"/>
          </a:xfrm>
        </p:grpSpPr>
        <p:sp>
          <p:nvSpPr>
            <p:cNvPr id="5" name="圆角矩形 4"/>
            <p:cNvSpPr/>
            <p:nvPr/>
          </p:nvSpPr>
          <p:spPr bwMode="auto">
            <a:xfrm>
              <a:off x="467545" y="1973787"/>
              <a:ext cx="4906200" cy="461665"/>
            </a:xfrm>
            <a:prstGeom prst="roundRect">
              <a:avLst>
                <a:gd name="adj" fmla="val 50000"/>
              </a:avLst>
            </a:prstGeom>
            <a:solidFill>
              <a:schemeClr val="bg1"/>
            </a:solidFill>
            <a:ln w="9525" cap="flat" cmpd="sng" algn="ctr">
              <a:solidFill>
                <a:schemeClr val="tx1"/>
              </a:solidFill>
              <a:prstDash val="solid"/>
              <a:round/>
              <a:headEnd type="none" w="med" len="med"/>
              <a:tailEnd type="none" w="med" len="med"/>
            </a:ln>
            <a:effectLst>
              <a:outerShdw dist="107763" dir="2700000" algn="ctr" rotWithShape="0">
                <a:schemeClr val="bg2"/>
              </a:outerShdw>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1" lang="zh-CN" altLang="en-US" sz="4400" b="1" i="0" u="none" strike="noStrike" cap="none" normalizeH="0" baseline="0" smtClean="0">
                <a:ln>
                  <a:noFill/>
                </a:ln>
                <a:solidFill>
                  <a:srgbClr val="66FF33"/>
                </a:solidFill>
                <a:effectLst/>
                <a:latin typeface="Times New Roman" pitchFamily="18" charset="0"/>
                <a:ea typeface="黑体" pitchFamily="2" charset="-122"/>
              </a:endParaRPr>
            </a:p>
          </p:txBody>
        </p:sp>
        <p:sp>
          <p:nvSpPr>
            <p:cNvPr id="9" name="椭圆 8"/>
            <p:cNvSpPr/>
            <p:nvPr/>
          </p:nvSpPr>
          <p:spPr bwMode="auto">
            <a:xfrm>
              <a:off x="642055" y="2107070"/>
              <a:ext cx="201390" cy="165525"/>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1" lang="zh-CN" altLang="en-US" sz="4400" b="1" i="0" u="none" strike="noStrike" cap="none" normalizeH="0" baseline="0" smtClean="0">
                <a:ln>
                  <a:noFill/>
                </a:ln>
                <a:solidFill>
                  <a:srgbClr val="66FF33"/>
                </a:solidFill>
                <a:effectLst/>
                <a:latin typeface="Times New Roman" pitchFamily="18" charset="0"/>
                <a:ea typeface="黑体" pitchFamily="2" charset="-122"/>
              </a:endParaRPr>
            </a:p>
          </p:txBody>
        </p:sp>
        <p:sp>
          <p:nvSpPr>
            <p:cNvPr id="10" name="TextBox 9"/>
            <p:cNvSpPr txBox="1"/>
            <p:nvPr/>
          </p:nvSpPr>
          <p:spPr>
            <a:xfrm>
              <a:off x="960721" y="1973787"/>
              <a:ext cx="4043327" cy="461665"/>
            </a:xfrm>
            <a:prstGeom prst="rect">
              <a:avLst/>
            </a:prstGeom>
            <a:noFill/>
          </p:spPr>
          <p:txBody>
            <a:bodyPr wrap="square" rtlCol="0">
              <a:spAutoFit/>
            </a:bodyPr>
            <a:lstStyle/>
            <a:p>
              <a:pPr algn="l"/>
              <a:r>
                <a:rPr lang="zh-CN" altLang="en-US" sz="2400" dirty="0" smtClean="0">
                  <a:solidFill>
                    <a:schemeClr val="tx1"/>
                  </a:solidFill>
                </a:rPr>
                <a:t>为什么要进行开卡激活？</a:t>
              </a:r>
              <a:endParaRPr lang="zh-CN" altLang="en-US" sz="2400" dirty="0">
                <a:solidFill>
                  <a:schemeClr val="tx1"/>
                </a:solidFill>
              </a:endParaRPr>
            </a:p>
          </p:txBody>
        </p:sp>
      </p:grpSp>
    </p:spTree>
    <p:extLst>
      <p:ext uri="{BB962C8B-B14F-4D97-AF65-F5344CB8AC3E}">
        <p14:creationId xmlns="" xmlns:p14="http://schemas.microsoft.com/office/powerpoint/2010/main" val="3754564391"/>
      </p:ext>
    </p:extLst>
  </p:cSld>
  <p:clrMapOvr>
    <a:masterClrMapping/>
  </p:clrMapOvr>
  <p:transition spd="med">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7" name="内容占位符 2"/>
          <p:cNvSpPr>
            <a:spLocks noGrp="1"/>
          </p:cNvSpPr>
          <p:nvPr>
            <p:ph idx="1"/>
          </p:nvPr>
        </p:nvSpPr>
        <p:spPr>
          <a:xfrm>
            <a:off x="685800" y="2708920"/>
            <a:ext cx="7772400" cy="2862322"/>
          </a:xfrm>
        </p:spPr>
        <p:txBody>
          <a:bodyPr>
            <a:spAutoFit/>
          </a:bodyPr>
          <a:lstStyle/>
          <a:p>
            <a:pPr marL="0" indent="623888">
              <a:lnSpc>
                <a:spcPct val="150000"/>
              </a:lnSpc>
              <a:buNone/>
            </a:pPr>
            <a:r>
              <a:rPr lang="zh-CN" altLang="en-US" sz="2400" dirty="0" smtClean="0">
                <a:latin typeface="黑体" pitchFamily="2" charset="-122"/>
                <a:ea typeface="黑体" pitchFamily="2" charset="-122"/>
              </a:rPr>
              <a:t>如您的卡片丢失或被窃，请及时拨打我行</a:t>
            </a:r>
            <a:r>
              <a:rPr lang="en-US" altLang="zh-CN" sz="2400" dirty="0" smtClean="0">
                <a:latin typeface="黑体" pitchFamily="2" charset="-122"/>
                <a:ea typeface="黑体" pitchFamily="2" charset="-122"/>
              </a:rPr>
              <a:t>400</a:t>
            </a:r>
            <a:r>
              <a:rPr lang="zh-CN" altLang="en-US" sz="2400" dirty="0" smtClean="0">
                <a:latin typeface="黑体" pitchFamily="2" charset="-122"/>
                <a:ea typeface="黑体" pitchFamily="2" charset="-122"/>
              </a:rPr>
              <a:t>客服电话办理挂失，公务卡挂失无需缴纳挂失费，挂失后我行会免费为您不办一张新卡并邮寄给您。挂失补发收到新卡后需及时通知单位财务人员，更改以前的旧卡号，以保证报销业务的正常办理。</a:t>
            </a:r>
          </a:p>
        </p:txBody>
      </p:sp>
      <p:sp>
        <p:nvSpPr>
          <p:cNvPr id="4" name="对角圆角矩形 3"/>
          <p:cNvSpPr/>
          <p:nvPr/>
        </p:nvSpPr>
        <p:spPr bwMode="auto">
          <a:xfrm>
            <a:off x="2773677" y="908477"/>
            <a:ext cx="3596644" cy="720566"/>
          </a:xfrm>
          <a:prstGeom prst="round2DiagRect">
            <a:avLst>
              <a:gd name="adj1" fmla="val 47691"/>
              <a:gd name="adj2" fmla="val 0"/>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non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50000"/>
              </a:spcBef>
              <a:spcAft>
                <a:spcPct val="0"/>
              </a:spcAft>
              <a:buClrTx/>
              <a:buSzTx/>
              <a:buFontTx/>
              <a:buNone/>
              <a:tabLst/>
            </a:pPr>
            <a:r>
              <a:rPr kumimoji="1" lang="zh-CN" altLang="en-US" sz="2800" b="1" i="0" u="none" strike="noStrike" cap="none" normalizeH="0" baseline="0" dirty="0" smtClean="0">
                <a:ln>
                  <a:noFill/>
                </a:ln>
                <a:solidFill>
                  <a:schemeClr val="bg1"/>
                </a:solidFill>
                <a:effectLst/>
                <a:latin typeface="Times New Roman" pitchFamily="18" charset="0"/>
                <a:ea typeface="黑体" pitchFamily="2" charset="-122"/>
              </a:rPr>
              <a:t>龙卡公务卡使用问答</a:t>
            </a:r>
          </a:p>
        </p:txBody>
      </p:sp>
      <p:grpSp>
        <p:nvGrpSpPr>
          <p:cNvPr id="2" name="组合 1"/>
          <p:cNvGrpSpPr/>
          <p:nvPr/>
        </p:nvGrpSpPr>
        <p:grpSpPr>
          <a:xfrm>
            <a:off x="467545" y="1973787"/>
            <a:ext cx="4906200" cy="461665"/>
            <a:chOff x="467545" y="1973787"/>
            <a:chExt cx="4906200" cy="461665"/>
          </a:xfrm>
        </p:grpSpPr>
        <p:sp>
          <p:nvSpPr>
            <p:cNvPr id="5" name="圆角矩形 4"/>
            <p:cNvSpPr/>
            <p:nvPr/>
          </p:nvSpPr>
          <p:spPr bwMode="auto">
            <a:xfrm>
              <a:off x="467545" y="1973787"/>
              <a:ext cx="4906200" cy="461665"/>
            </a:xfrm>
            <a:prstGeom prst="roundRect">
              <a:avLst>
                <a:gd name="adj" fmla="val 50000"/>
              </a:avLst>
            </a:prstGeom>
            <a:solidFill>
              <a:schemeClr val="bg1"/>
            </a:solidFill>
            <a:ln w="9525" cap="flat" cmpd="sng" algn="ctr">
              <a:solidFill>
                <a:schemeClr val="tx1"/>
              </a:solidFill>
              <a:prstDash val="solid"/>
              <a:round/>
              <a:headEnd type="none" w="med" len="med"/>
              <a:tailEnd type="none" w="med" len="med"/>
            </a:ln>
            <a:effectLst>
              <a:outerShdw dist="107763" dir="2700000" algn="ctr" rotWithShape="0">
                <a:schemeClr val="bg2"/>
              </a:outerShdw>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1" lang="zh-CN" altLang="en-US" sz="4400" b="1" i="0" u="none" strike="noStrike" cap="none" normalizeH="0" baseline="0" smtClean="0">
                <a:ln>
                  <a:noFill/>
                </a:ln>
                <a:solidFill>
                  <a:srgbClr val="66FF33"/>
                </a:solidFill>
                <a:effectLst/>
                <a:latin typeface="Times New Roman" pitchFamily="18" charset="0"/>
                <a:ea typeface="黑体" pitchFamily="2" charset="-122"/>
              </a:endParaRPr>
            </a:p>
          </p:txBody>
        </p:sp>
        <p:sp>
          <p:nvSpPr>
            <p:cNvPr id="9" name="椭圆 8"/>
            <p:cNvSpPr/>
            <p:nvPr/>
          </p:nvSpPr>
          <p:spPr bwMode="auto">
            <a:xfrm>
              <a:off x="642055" y="2107070"/>
              <a:ext cx="201390" cy="165525"/>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1" lang="zh-CN" altLang="en-US" sz="4400" b="1" i="0" u="none" strike="noStrike" cap="none" normalizeH="0" baseline="0" smtClean="0">
                <a:ln>
                  <a:noFill/>
                </a:ln>
                <a:solidFill>
                  <a:srgbClr val="66FF33"/>
                </a:solidFill>
                <a:effectLst/>
                <a:latin typeface="Times New Roman" pitchFamily="18" charset="0"/>
                <a:ea typeface="黑体" pitchFamily="2" charset="-122"/>
              </a:endParaRPr>
            </a:p>
          </p:txBody>
        </p:sp>
        <p:sp>
          <p:nvSpPr>
            <p:cNvPr id="10" name="TextBox 9"/>
            <p:cNvSpPr txBox="1"/>
            <p:nvPr/>
          </p:nvSpPr>
          <p:spPr>
            <a:xfrm>
              <a:off x="960721" y="1973787"/>
              <a:ext cx="4043327" cy="461665"/>
            </a:xfrm>
            <a:prstGeom prst="rect">
              <a:avLst/>
            </a:prstGeom>
            <a:noFill/>
          </p:spPr>
          <p:txBody>
            <a:bodyPr wrap="square" rtlCol="0">
              <a:spAutoFit/>
            </a:bodyPr>
            <a:lstStyle/>
            <a:p>
              <a:pPr algn="l"/>
              <a:r>
                <a:rPr lang="zh-CN" altLang="en-US" sz="2400" dirty="0" smtClean="0">
                  <a:solidFill>
                    <a:schemeClr val="tx1"/>
                  </a:solidFill>
                </a:rPr>
                <a:t>卡片丢失怎么办？</a:t>
              </a:r>
              <a:endParaRPr lang="zh-CN" altLang="en-US" sz="2400" dirty="0">
                <a:solidFill>
                  <a:schemeClr val="tx1"/>
                </a:solidFill>
              </a:endParaRPr>
            </a:p>
          </p:txBody>
        </p:sp>
      </p:grpSp>
    </p:spTree>
    <p:extLst>
      <p:ext uri="{BB962C8B-B14F-4D97-AF65-F5344CB8AC3E}">
        <p14:creationId xmlns="" xmlns:p14="http://schemas.microsoft.com/office/powerpoint/2010/main" val="3447944610"/>
      </p:ext>
    </p:extLst>
  </p:cSld>
  <p:clrMapOvr>
    <a:masterClrMapping/>
  </p:clrMapOvr>
  <p:transition spd="med">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7" name="内容占位符 2"/>
          <p:cNvSpPr>
            <a:spLocks noGrp="1"/>
          </p:cNvSpPr>
          <p:nvPr>
            <p:ph idx="1"/>
          </p:nvPr>
        </p:nvSpPr>
        <p:spPr>
          <a:xfrm>
            <a:off x="685800" y="2708920"/>
            <a:ext cx="7772400" cy="2936188"/>
          </a:xfrm>
        </p:spPr>
        <p:txBody>
          <a:bodyPr>
            <a:spAutoFit/>
          </a:bodyPr>
          <a:lstStyle/>
          <a:p>
            <a:pPr marL="0" indent="623888">
              <a:lnSpc>
                <a:spcPct val="150000"/>
              </a:lnSpc>
              <a:buNone/>
            </a:pPr>
            <a:r>
              <a:rPr lang="zh-CN" altLang="en-US" sz="2400" dirty="0">
                <a:latin typeface="黑体" pitchFamily="2" charset="-122"/>
                <a:ea typeface="黑体" pitchFamily="2" charset="-122"/>
              </a:rPr>
              <a:t>公务</a:t>
            </a:r>
            <a:r>
              <a:rPr lang="zh-CN" altLang="en-US" sz="2400" dirty="0" smtClean="0">
                <a:latin typeface="黑体" pitchFamily="2" charset="-122"/>
                <a:ea typeface="黑体" pitchFamily="2" charset="-122"/>
              </a:rPr>
              <a:t>卡与储蓄卡是两种不同类型的银行卡，根据人民银行的规定是不计利息的。</a:t>
            </a:r>
            <a:endParaRPr lang="en-US" altLang="zh-CN" sz="2400" dirty="0" smtClean="0">
              <a:latin typeface="黑体" pitchFamily="2" charset="-122"/>
              <a:ea typeface="黑体" pitchFamily="2" charset="-122"/>
            </a:endParaRPr>
          </a:p>
          <a:p>
            <a:pPr marL="0" indent="623888">
              <a:lnSpc>
                <a:spcPct val="150000"/>
              </a:lnSpc>
              <a:buNone/>
            </a:pPr>
            <a:r>
              <a:rPr lang="zh-CN" altLang="en-US" sz="2400" dirty="0" smtClean="0">
                <a:latin typeface="黑体" pitchFamily="2" charset="-122"/>
                <a:ea typeface="黑体" pitchFamily="2" charset="-122"/>
              </a:rPr>
              <a:t>如果存入公务卡账户的资金多于应还款额，多出部分作为溢缴款在账户中存款，可增加您的可用额度，在您下次消费时优先使用。</a:t>
            </a:r>
          </a:p>
        </p:txBody>
      </p:sp>
      <p:sp>
        <p:nvSpPr>
          <p:cNvPr id="4" name="对角圆角矩形 3"/>
          <p:cNvSpPr/>
          <p:nvPr/>
        </p:nvSpPr>
        <p:spPr bwMode="auto">
          <a:xfrm>
            <a:off x="2773677" y="908477"/>
            <a:ext cx="3596644" cy="720566"/>
          </a:xfrm>
          <a:prstGeom prst="round2DiagRect">
            <a:avLst>
              <a:gd name="adj1" fmla="val 47691"/>
              <a:gd name="adj2" fmla="val 0"/>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non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50000"/>
              </a:spcBef>
              <a:spcAft>
                <a:spcPct val="0"/>
              </a:spcAft>
              <a:buClrTx/>
              <a:buSzTx/>
              <a:buFontTx/>
              <a:buNone/>
              <a:tabLst/>
            </a:pPr>
            <a:r>
              <a:rPr kumimoji="1" lang="zh-CN" altLang="en-US" sz="2800" b="1" i="0" u="none" strike="noStrike" cap="none" normalizeH="0" baseline="0" dirty="0" smtClean="0">
                <a:ln>
                  <a:noFill/>
                </a:ln>
                <a:solidFill>
                  <a:schemeClr val="bg1"/>
                </a:solidFill>
                <a:effectLst/>
                <a:latin typeface="Times New Roman" pitchFamily="18" charset="0"/>
                <a:ea typeface="黑体" pitchFamily="2" charset="-122"/>
              </a:rPr>
              <a:t>龙卡公务卡使用问答</a:t>
            </a:r>
          </a:p>
        </p:txBody>
      </p:sp>
      <p:grpSp>
        <p:nvGrpSpPr>
          <p:cNvPr id="2" name="组合 1"/>
          <p:cNvGrpSpPr/>
          <p:nvPr/>
        </p:nvGrpSpPr>
        <p:grpSpPr>
          <a:xfrm>
            <a:off x="467545" y="1973787"/>
            <a:ext cx="4906200" cy="461665"/>
            <a:chOff x="467545" y="1973787"/>
            <a:chExt cx="4906200" cy="461665"/>
          </a:xfrm>
        </p:grpSpPr>
        <p:sp>
          <p:nvSpPr>
            <p:cNvPr id="5" name="圆角矩形 4"/>
            <p:cNvSpPr/>
            <p:nvPr/>
          </p:nvSpPr>
          <p:spPr bwMode="auto">
            <a:xfrm>
              <a:off x="467545" y="1973787"/>
              <a:ext cx="4906200" cy="461665"/>
            </a:xfrm>
            <a:prstGeom prst="roundRect">
              <a:avLst>
                <a:gd name="adj" fmla="val 50000"/>
              </a:avLst>
            </a:prstGeom>
            <a:solidFill>
              <a:schemeClr val="bg1"/>
            </a:solidFill>
            <a:ln w="9525" cap="flat" cmpd="sng" algn="ctr">
              <a:solidFill>
                <a:schemeClr val="tx1"/>
              </a:solidFill>
              <a:prstDash val="solid"/>
              <a:round/>
              <a:headEnd type="none" w="med" len="med"/>
              <a:tailEnd type="none" w="med" len="med"/>
            </a:ln>
            <a:effectLst>
              <a:outerShdw dist="107763" dir="2700000" algn="ctr" rotWithShape="0">
                <a:schemeClr val="bg2"/>
              </a:outerShdw>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1" lang="zh-CN" altLang="en-US" sz="4400" b="1" i="0" u="none" strike="noStrike" cap="none" normalizeH="0" baseline="0" smtClean="0">
                <a:ln>
                  <a:noFill/>
                </a:ln>
                <a:solidFill>
                  <a:srgbClr val="66FF33"/>
                </a:solidFill>
                <a:effectLst/>
                <a:latin typeface="Times New Roman" pitchFamily="18" charset="0"/>
                <a:ea typeface="黑体" pitchFamily="2" charset="-122"/>
              </a:endParaRPr>
            </a:p>
          </p:txBody>
        </p:sp>
        <p:sp>
          <p:nvSpPr>
            <p:cNvPr id="9" name="椭圆 8"/>
            <p:cNvSpPr/>
            <p:nvPr/>
          </p:nvSpPr>
          <p:spPr bwMode="auto">
            <a:xfrm>
              <a:off x="642055" y="2107070"/>
              <a:ext cx="201390" cy="165525"/>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1" lang="zh-CN" altLang="en-US" sz="4400" b="1" i="0" u="none" strike="noStrike" cap="none" normalizeH="0" baseline="0" smtClean="0">
                <a:ln>
                  <a:noFill/>
                </a:ln>
                <a:solidFill>
                  <a:srgbClr val="66FF33"/>
                </a:solidFill>
                <a:effectLst/>
                <a:latin typeface="Times New Roman" pitchFamily="18" charset="0"/>
                <a:ea typeface="黑体" pitchFamily="2" charset="-122"/>
              </a:endParaRPr>
            </a:p>
          </p:txBody>
        </p:sp>
        <p:sp>
          <p:nvSpPr>
            <p:cNvPr id="10" name="TextBox 9"/>
            <p:cNvSpPr txBox="1"/>
            <p:nvPr/>
          </p:nvSpPr>
          <p:spPr>
            <a:xfrm>
              <a:off x="960721" y="1973787"/>
              <a:ext cx="4043327" cy="461665"/>
            </a:xfrm>
            <a:prstGeom prst="rect">
              <a:avLst/>
            </a:prstGeom>
            <a:noFill/>
          </p:spPr>
          <p:txBody>
            <a:bodyPr wrap="square" rtlCol="0">
              <a:spAutoFit/>
            </a:bodyPr>
            <a:lstStyle/>
            <a:p>
              <a:pPr algn="l"/>
              <a:r>
                <a:rPr lang="zh-CN" altLang="en-US" sz="2400" dirty="0" smtClean="0">
                  <a:solidFill>
                    <a:schemeClr val="tx1"/>
                  </a:solidFill>
                </a:rPr>
                <a:t>公务卡中的存款有无利息？</a:t>
              </a:r>
              <a:endParaRPr lang="zh-CN" altLang="en-US" sz="2400" dirty="0">
                <a:solidFill>
                  <a:schemeClr val="tx1"/>
                </a:solidFill>
              </a:endParaRPr>
            </a:p>
          </p:txBody>
        </p:sp>
      </p:grpSp>
    </p:spTree>
    <p:extLst>
      <p:ext uri="{BB962C8B-B14F-4D97-AF65-F5344CB8AC3E}">
        <p14:creationId xmlns="" xmlns:p14="http://schemas.microsoft.com/office/powerpoint/2010/main" val="2483162199"/>
      </p:ext>
    </p:extLst>
  </p:cSld>
  <p:clrMapOvr>
    <a:masterClrMapping/>
  </p:clrMapOvr>
  <p:transition spd="med">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7" name="内容占位符 2"/>
          <p:cNvSpPr>
            <a:spLocks noGrp="1"/>
          </p:cNvSpPr>
          <p:nvPr>
            <p:ph idx="1"/>
          </p:nvPr>
        </p:nvSpPr>
        <p:spPr>
          <a:xfrm>
            <a:off x="685800" y="2708920"/>
            <a:ext cx="7772400" cy="3816429"/>
          </a:xfrm>
        </p:spPr>
        <p:txBody>
          <a:bodyPr>
            <a:spAutoFit/>
          </a:bodyPr>
          <a:lstStyle/>
          <a:p>
            <a:pPr>
              <a:lnSpc>
                <a:spcPct val="150000"/>
              </a:lnSpc>
              <a:buClr>
                <a:schemeClr val="accent1">
                  <a:lumMod val="50000"/>
                </a:schemeClr>
              </a:buClr>
              <a:buFont typeface="Wingdings" pitchFamily="2" charset="2"/>
              <a:buChar char="n"/>
            </a:pPr>
            <a:r>
              <a:rPr lang="zh-CN" altLang="en-US" sz="2400" dirty="0" smtClean="0">
                <a:latin typeface="黑体" pitchFamily="2" charset="-122"/>
                <a:ea typeface="黑体" pitchFamily="2" charset="-122"/>
              </a:rPr>
              <a:t>在所有建行网点、</a:t>
            </a:r>
            <a:r>
              <a:rPr lang="en-US" altLang="zh-CN" sz="2400" dirty="0" smtClean="0">
                <a:latin typeface="黑体" pitchFamily="2" charset="-122"/>
                <a:ea typeface="黑体" pitchFamily="2" charset="-122"/>
              </a:rPr>
              <a:t>ATM</a:t>
            </a:r>
            <a:r>
              <a:rPr lang="zh-CN" altLang="en-US" sz="2400" dirty="0" smtClean="0">
                <a:latin typeface="黑体" pitchFamily="2" charset="-122"/>
                <a:ea typeface="黑体" pitchFamily="2" charset="-122"/>
              </a:rPr>
              <a:t>机以及带有银联标识的他行</a:t>
            </a:r>
            <a:r>
              <a:rPr lang="en-US" altLang="zh-CN" sz="2400" dirty="0" smtClean="0">
                <a:latin typeface="黑体" pitchFamily="2" charset="-122"/>
                <a:ea typeface="黑体" pitchFamily="2" charset="-122"/>
              </a:rPr>
              <a:t>ATM</a:t>
            </a:r>
            <a:r>
              <a:rPr lang="zh-CN" altLang="en-US" sz="2400" dirty="0" smtClean="0">
                <a:latin typeface="黑体" pitchFamily="2" charset="-122"/>
                <a:ea typeface="黑体" pitchFamily="2" charset="-122"/>
              </a:rPr>
              <a:t>机均可取现。公务卡中的溢缴款支取时在本地（西安）、本行（建行）系统内不收取手续费。需注意以下问题：</a:t>
            </a:r>
            <a:endParaRPr lang="en-US" altLang="zh-CN" sz="2400" dirty="0" smtClean="0">
              <a:latin typeface="黑体" pitchFamily="2" charset="-122"/>
              <a:ea typeface="黑体" pitchFamily="2" charset="-122"/>
            </a:endParaRPr>
          </a:p>
          <a:p>
            <a:pPr marL="914400" lvl="1" indent="-457200">
              <a:lnSpc>
                <a:spcPct val="150000"/>
              </a:lnSpc>
              <a:buClr>
                <a:schemeClr val="accent1">
                  <a:lumMod val="50000"/>
                </a:schemeClr>
              </a:buClr>
              <a:buFont typeface="+mj-lt"/>
              <a:buAutoNum type="arabicPeriod"/>
            </a:pPr>
            <a:r>
              <a:rPr lang="zh-CN" altLang="en-US" sz="2000" dirty="0">
                <a:latin typeface="黑体" pitchFamily="2" charset="-122"/>
                <a:ea typeface="黑体" pitchFamily="2" charset="-122"/>
              </a:rPr>
              <a:t>若</a:t>
            </a:r>
            <a:r>
              <a:rPr lang="zh-CN" altLang="en-US" sz="2000" dirty="0" smtClean="0">
                <a:latin typeface="黑体" pitchFamily="2" charset="-122"/>
                <a:ea typeface="黑体" pitchFamily="2" charset="-122"/>
              </a:rPr>
              <a:t>您当日提取溢缴款超过</a:t>
            </a:r>
            <a:r>
              <a:rPr lang="en-US" altLang="zh-CN" sz="2000" dirty="0" smtClean="0">
                <a:latin typeface="黑体" pitchFamily="2" charset="-122"/>
                <a:ea typeface="黑体" pitchFamily="2" charset="-122"/>
              </a:rPr>
              <a:t>2000</a:t>
            </a:r>
            <a:r>
              <a:rPr lang="zh-CN" altLang="en-US" sz="2000" dirty="0" smtClean="0">
                <a:latin typeface="黑体" pitchFamily="2" charset="-122"/>
                <a:ea typeface="黑体" pitchFamily="2" charset="-122"/>
              </a:rPr>
              <a:t>元，须到我行网点柜台办理。</a:t>
            </a:r>
            <a:endParaRPr lang="en-US" altLang="zh-CN" sz="2000" dirty="0" smtClean="0">
              <a:latin typeface="黑体" pitchFamily="2" charset="-122"/>
              <a:ea typeface="黑体" pitchFamily="2" charset="-122"/>
            </a:endParaRPr>
          </a:p>
          <a:p>
            <a:pPr marL="914400" lvl="1" indent="-457200">
              <a:lnSpc>
                <a:spcPct val="150000"/>
              </a:lnSpc>
              <a:buClr>
                <a:schemeClr val="accent1">
                  <a:lumMod val="50000"/>
                </a:schemeClr>
              </a:buClr>
              <a:buFont typeface="+mj-lt"/>
              <a:buAutoNum type="arabicPeriod"/>
            </a:pPr>
            <a:r>
              <a:rPr lang="zh-CN" altLang="en-US" sz="2000" dirty="0">
                <a:latin typeface="黑体" pitchFamily="2" charset="-122"/>
                <a:ea typeface="黑体" pitchFamily="2" charset="-122"/>
              </a:rPr>
              <a:t>若您在外地或他行提取溢</a:t>
            </a:r>
            <a:r>
              <a:rPr lang="zh-CN" altLang="en-US" sz="2000" dirty="0" smtClean="0">
                <a:latin typeface="黑体" pitchFamily="2" charset="-122"/>
                <a:ea typeface="黑体" pitchFamily="2" charset="-122"/>
              </a:rPr>
              <a:t>缴款需收入手续费，手续费为取现金额的</a:t>
            </a:r>
            <a:r>
              <a:rPr lang="en-US" altLang="zh-CN" sz="2000" dirty="0" smtClean="0">
                <a:latin typeface="黑体" pitchFamily="2" charset="-122"/>
                <a:ea typeface="黑体" pitchFamily="2" charset="-122"/>
              </a:rPr>
              <a:t>0.5%</a:t>
            </a:r>
            <a:r>
              <a:rPr lang="zh-CN" altLang="en-US" sz="2000" dirty="0" smtClean="0">
                <a:latin typeface="黑体" pitchFamily="2" charset="-122"/>
                <a:ea typeface="黑体" pitchFamily="2" charset="-122"/>
              </a:rPr>
              <a:t>，最低</a:t>
            </a:r>
            <a:r>
              <a:rPr lang="en-US" altLang="zh-CN" sz="2000" dirty="0" smtClean="0">
                <a:latin typeface="黑体" pitchFamily="2" charset="-122"/>
                <a:ea typeface="黑体" pitchFamily="2" charset="-122"/>
              </a:rPr>
              <a:t>2</a:t>
            </a:r>
            <a:r>
              <a:rPr lang="zh-CN" altLang="en-US" sz="2000" dirty="0" smtClean="0">
                <a:latin typeface="黑体" pitchFamily="2" charset="-122"/>
                <a:ea typeface="黑体" pitchFamily="2" charset="-122"/>
              </a:rPr>
              <a:t>元，最高</a:t>
            </a:r>
            <a:r>
              <a:rPr lang="en-US" altLang="zh-CN" sz="2000" dirty="0" smtClean="0">
                <a:latin typeface="黑体" pitchFamily="2" charset="-122"/>
                <a:ea typeface="黑体" pitchFamily="2" charset="-122"/>
              </a:rPr>
              <a:t>50</a:t>
            </a:r>
            <a:r>
              <a:rPr lang="zh-CN" altLang="en-US" sz="2000" dirty="0" smtClean="0">
                <a:latin typeface="黑体" pitchFamily="2" charset="-122"/>
                <a:ea typeface="黑体" pitchFamily="2" charset="-122"/>
              </a:rPr>
              <a:t>元。</a:t>
            </a:r>
          </a:p>
        </p:txBody>
      </p:sp>
      <p:sp>
        <p:nvSpPr>
          <p:cNvPr id="4" name="对角圆角矩形 3"/>
          <p:cNvSpPr/>
          <p:nvPr/>
        </p:nvSpPr>
        <p:spPr bwMode="auto">
          <a:xfrm>
            <a:off x="2773677" y="908477"/>
            <a:ext cx="3596644" cy="720566"/>
          </a:xfrm>
          <a:prstGeom prst="round2DiagRect">
            <a:avLst>
              <a:gd name="adj1" fmla="val 47691"/>
              <a:gd name="adj2" fmla="val 0"/>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non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50000"/>
              </a:spcBef>
              <a:spcAft>
                <a:spcPct val="0"/>
              </a:spcAft>
              <a:buClrTx/>
              <a:buSzTx/>
              <a:buFontTx/>
              <a:buNone/>
              <a:tabLst/>
            </a:pPr>
            <a:r>
              <a:rPr kumimoji="1" lang="zh-CN" altLang="en-US" sz="2800" b="1" i="0" u="none" strike="noStrike" cap="none" normalizeH="0" baseline="0" dirty="0" smtClean="0">
                <a:ln>
                  <a:noFill/>
                </a:ln>
                <a:solidFill>
                  <a:schemeClr val="bg1"/>
                </a:solidFill>
                <a:effectLst/>
                <a:latin typeface="Times New Roman" pitchFamily="18" charset="0"/>
                <a:ea typeface="黑体" pitchFamily="2" charset="-122"/>
              </a:rPr>
              <a:t>龙卡公务卡使用问答</a:t>
            </a:r>
          </a:p>
        </p:txBody>
      </p:sp>
      <p:sp>
        <p:nvSpPr>
          <p:cNvPr id="5" name="圆角矩形 4"/>
          <p:cNvSpPr/>
          <p:nvPr/>
        </p:nvSpPr>
        <p:spPr bwMode="auto">
          <a:xfrm>
            <a:off x="467545" y="1973787"/>
            <a:ext cx="4968551" cy="461665"/>
          </a:xfrm>
          <a:prstGeom prst="roundRect">
            <a:avLst>
              <a:gd name="adj" fmla="val 50000"/>
            </a:avLst>
          </a:prstGeom>
          <a:solidFill>
            <a:schemeClr val="bg1"/>
          </a:solidFill>
          <a:ln w="9525" cap="flat" cmpd="sng" algn="ctr">
            <a:solidFill>
              <a:schemeClr val="tx1"/>
            </a:solidFill>
            <a:prstDash val="solid"/>
            <a:round/>
            <a:headEnd type="none" w="med" len="med"/>
            <a:tailEnd type="none" w="med" len="med"/>
          </a:ln>
          <a:effectLst>
            <a:outerShdw dist="107763" dir="2700000" algn="ctr" rotWithShape="0">
              <a:schemeClr val="bg2"/>
            </a:outerShdw>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1" lang="zh-CN" altLang="en-US" sz="4400" b="1" i="0" u="none" strike="noStrike" cap="none" normalizeH="0" baseline="0" smtClean="0">
              <a:ln>
                <a:noFill/>
              </a:ln>
              <a:solidFill>
                <a:srgbClr val="66FF33"/>
              </a:solidFill>
              <a:effectLst/>
              <a:latin typeface="Times New Roman" pitchFamily="18" charset="0"/>
              <a:ea typeface="黑体" pitchFamily="2" charset="-122"/>
            </a:endParaRPr>
          </a:p>
        </p:txBody>
      </p:sp>
      <p:sp>
        <p:nvSpPr>
          <p:cNvPr id="9" name="椭圆 8"/>
          <p:cNvSpPr/>
          <p:nvPr/>
        </p:nvSpPr>
        <p:spPr bwMode="auto">
          <a:xfrm>
            <a:off x="659319" y="2099382"/>
            <a:ext cx="217971" cy="216045"/>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1" lang="zh-CN" altLang="en-US" sz="4400" b="1" i="0" u="none" strike="noStrike" cap="none" normalizeH="0" baseline="0" smtClean="0">
              <a:ln>
                <a:noFill/>
              </a:ln>
              <a:solidFill>
                <a:srgbClr val="66FF33"/>
              </a:solidFill>
              <a:effectLst/>
              <a:latin typeface="Times New Roman" pitchFamily="18" charset="0"/>
              <a:ea typeface="黑体" pitchFamily="2" charset="-122"/>
            </a:endParaRPr>
          </a:p>
        </p:txBody>
      </p:sp>
      <p:sp>
        <p:nvSpPr>
          <p:cNvPr id="10" name="TextBox 9"/>
          <p:cNvSpPr txBox="1"/>
          <p:nvPr/>
        </p:nvSpPr>
        <p:spPr>
          <a:xfrm>
            <a:off x="960721" y="1973787"/>
            <a:ext cx="3827303" cy="461665"/>
          </a:xfrm>
          <a:prstGeom prst="rect">
            <a:avLst/>
          </a:prstGeom>
          <a:noFill/>
        </p:spPr>
        <p:txBody>
          <a:bodyPr wrap="square" rtlCol="0">
            <a:spAutoFit/>
          </a:bodyPr>
          <a:lstStyle/>
          <a:p>
            <a:pPr algn="l"/>
            <a:r>
              <a:rPr lang="zh-CN" altLang="en-US" sz="2400" dirty="0">
                <a:solidFill>
                  <a:schemeClr val="tx1"/>
                </a:solidFill>
              </a:rPr>
              <a:t>公务卡取</a:t>
            </a:r>
            <a:r>
              <a:rPr lang="zh-CN" altLang="en-US" sz="2400" dirty="0" smtClean="0">
                <a:solidFill>
                  <a:schemeClr val="tx1"/>
                </a:solidFill>
              </a:rPr>
              <a:t>现是怎么规定的？</a:t>
            </a:r>
            <a:endParaRPr lang="zh-CN" altLang="en-US" sz="2400" dirty="0">
              <a:solidFill>
                <a:schemeClr val="tx1"/>
              </a:solidFill>
            </a:endParaRPr>
          </a:p>
        </p:txBody>
      </p:sp>
    </p:spTree>
    <p:extLst>
      <p:ext uri="{BB962C8B-B14F-4D97-AF65-F5344CB8AC3E}">
        <p14:creationId xmlns="" xmlns:p14="http://schemas.microsoft.com/office/powerpoint/2010/main" val="2311922150"/>
      </p:ext>
    </p:extLst>
  </p:cSld>
  <p:clrMapOvr>
    <a:masterClrMapping/>
  </p:clrMapOvr>
  <p:transition spd="med">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7" name="内容占位符 2"/>
          <p:cNvSpPr>
            <a:spLocks noGrp="1"/>
          </p:cNvSpPr>
          <p:nvPr>
            <p:ph idx="1"/>
          </p:nvPr>
        </p:nvSpPr>
        <p:spPr>
          <a:xfrm>
            <a:off x="685800" y="2708920"/>
            <a:ext cx="7486600" cy="2523768"/>
          </a:xfrm>
        </p:spPr>
        <p:txBody>
          <a:bodyPr wrap="square">
            <a:spAutoFit/>
          </a:bodyPr>
          <a:lstStyle/>
          <a:p>
            <a:pPr>
              <a:lnSpc>
                <a:spcPct val="150000"/>
              </a:lnSpc>
              <a:buClr>
                <a:schemeClr val="accent1">
                  <a:lumMod val="50000"/>
                </a:schemeClr>
              </a:buClr>
              <a:buFont typeface="Wingdings" pitchFamily="2" charset="2"/>
              <a:buChar char="n"/>
            </a:pPr>
            <a:r>
              <a:rPr lang="zh-CN" altLang="en-US" sz="2000" dirty="0">
                <a:latin typeface="黑体" pitchFamily="2" charset="-122"/>
                <a:ea typeface="黑体" pitchFamily="2" charset="-122"/>
              </a:rPr>
              <a:t>透支取</a:t>
            </a:r>
            <a:r>
              <a:rPr lang="zh-CN" altLang="en-US" sz="2000" dirty="0" smtClean="0">
                <a:latin typeface="黑体" pitchFamily="2" charset="-122"/>
                <a:ea typeface="黑体" pitchFamily="2" charset="-122"/>
              </a:rPr>
              <a:t>现需支付利息和费用</a:t>
            </a:r>
            <a:endParaRPr lang="en-US" altLang="zh-CN" sz="2000" dirty="0" smtClean="0">
              <a:latin typeface="黑体" pitchFamily="2" charset="-122"/>
              <a:ea typeface="黑体" pitchFamily="2" charset="-122"/>
            </a:endParaRPr>
          </a:p>
          <a:p>
            <a:pPr marL="457200" indent="-457200">
              <a:lnSpc>
                <a:spcPct val="150000"/>
              </a:lnSpc>
              <a:buClr>
                <a:schemeClr val="accent1">
                  <a:lumMod val="50000"/>
                </a:schemeClr>
              </a:buClr>
              <a:buFont typeface="+mj-lt"/>
              <a:buAutoNum type="arabicPeriod"/>
            </a:pPr>
            <a:r>
              <a:rPr lang="zh-CN" altLang="en-US" sz="2000" dirty="0">
                <a:latin typeface="黑体" pitchFamily="2" charset="-122"/>
                <a:ea typeface="黑体" pitchFamily="2" charset="-122"/>
              </a:rPr>
              <a:t>透支取</a:t>
            </a:r>
            <a:r>
              <a:rPr lang="zh-CN" altLang="en-US" sz="2000" dirty="0" smtClean="0">
                <a:latin typeface="黑体" pitchFamily="2" charset="-122"/>
                <a:ea typeface="黑体" pitchFamily="2" charset="-122"/>
              </a:rPr>
              <a:t>现的额度根据您用卡情况设定，最高不超过您信用额度的</a:t>
            </a:r>
            <a:r>
              <a:rPr lang="en-US" altLang="zh-CN" sz="2000" dirty="0" smtClean="0">
                <a:latin typeface="黑体" pitchFamily="2" charset="-122"/>
                <a:ea typeface="黑体" pitchFamily="2" charset="-122"/>
              </a:rPr>
              <a:t>50%</a:t>
            </a:r>
            <a:r>
              <a:rPr lang="zh-CN" altLang="en-US" sz="2000" dirty="0" smtClean="0">
                <a:latin typeface="黑体" pitchFamily="2" charset="-122"/>
                <a:ea typeface="黑体" pitchFamily="2" charset="-122"/>
              </a:rPr>
              <a:t>；</a:t>
            </a:r>
            <a:endParaRPr lang="en-US" altLang="zh-CN" sz="2000" dirty="0" smtClean="0">
              <a:latin typeface="黑体" pitchFamily="2" charset="-122"/>
              <a:ea typeface="黑体" pitchFamily="2" charset="-122"/>
            </a:endParaRPr>
          </a:p>
          <a:p>
            <a:pPr marL="457200" indent="-457200">
              <a:lnSpc>
                <a:spcPct val="150000"/>
              </a:lnSpc>
              <a:buClr>
                <a:schemeClr val="accent1">
                  <a:lumMod val="50000"/>
                </a:schemeClr>
              </a:buClr>
              <a:buFont typeface="+mj-lt"/>
              <a:buAutoNum type="arabicPeriod"/>
            </a:pPr>
            <a:r>
              <a:rPr lang="zh-CN" altLang="en-US" sz="2000" dirty="0" smtClean="0">
                <a:latin typeface="黑体" pitchFamily="2" charset="-122"/>
                <a:ea typeface="黑体" pitchFamily="2" charset="-122"/>
              </a:rPr>
              <a:t>除取现手续费之外，还需支付利息，每日为取现金额的万分之</a:t>
            </a:r>
            <a:r>
              <a:rPr lang="en-US" altLang="zh-CN" sz="2000" dirty="0" smtClean="0">
                <a:latin typeface="黑体" pitchFamily="2" charset="-122"/>
                <a:ea typeface="黑体" pitchFamily="2" charset="-122"/>
              </a:rPr>
              <a:t>5</a:t>
            </a:r>
            <a:r>
              <a:rPr lang="zh-CN" altLang="en-US" sz="2000" dirty="0" smtClean="0">
                <a:latin typeface="黑体" pitchFamily="2" charset="-122"/>
                <a:ea typeface="黑体" pitchFamily="2" charset="-122"/>
              </a:rPr>
              <a:t>，同时不享受</a:t>
            </a:r>
            <a:r>
              <a:rPr lang="en-US" altLang="zh-CN" sz="2000" dirty="0" smtClean="0">
                <a:latin typeface="黑体" pitchFamily="2" charset="-122"/>
                <a:ea typeface="黑体" pitchFamily="2" charset="-122"/>
              </a:rPr>
              <a:t>20</a:t>
            </a:r>
            <a:r>
              <a:rPr lang="zh-CN" altLang="en-US" sz="2000" dirty="0" smtClean="0">
                <a:latin typeface="黑体" pitchFamily="2" charset="-122"/>
                <a:ea typeface="黑体" pitchFamily="2" charset="-122"/>
              </a:rPr>
              <a:t>至</a:t>
            </a:r>
            <a:r>
              <a:rPr lang="en-US" altLang="zh-CN" sz="2000" dirty="0" smtClean="0">
                <a:latin typeface="黑体" pitchFamily="2" charset="-122"/>
                <a:ea typeface="黑体" pitchFamily="2" charset="-122"/>
              </a:rPr>
              <a:t>50</a:t>
            </a:r>
            <a:r>
              <a:rPr lang="zh-CN" altLang="en-US" sz="2000" dirty="0" smtClean="0">
                <a:latin typeface="黑体" pitchFamily="2" charset="-122"/>
                <a:ea typeface="黑体" pitchFamily="2" charset="-122"/>
              </a:rPr>
              <a:t>天的免息期待遇。</a:t>
            </a:r>
          </a:p>
        </p:txBody>
      </p:sp>
      <p:sp>
        <p:nvSpPr>
          <p:cNvPr id="4" name="对角圆角矩形 3"/>
          <p:cNvSpPr/>
          <p:nvPr/>
        </p:nvSpPr>
        <p:spPr bwMode="auto">
          <a:xfrm>
            <a:off x="2773677" y="908477"/>
            <a:ext cx="3596644" cy="720566"/>
          </a:xfrm>
          <a:prstGeom prst="round2DiagRect">
            <a:avLst>
              <a:gd name="adj1" fmla="val 47691"/>
              <a:gd name="adj2" fmla="val 0"/>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non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50000"/>
              </a:spcBef>
              <a:spcAft>
                <a:spcPct val="0"/>
              </a:spcAft>
              <a:buClrTx/>
              <a:buSzTx/>
              <a:buFontTx/>
              <a:buNone/>
              <a:tabLst/>
            </a:pPr>
            <a:r>
              <a:rPr kumimoji="1" lang="zh-CN" altLang="en-US" sz="2800" b="1" i="0" u="none" strike="noStrike" cap="none" normalizeH="0" baseline="0" dirty="0" smtClean="0">
                <a:ln>
                  <a:noFill/>
                </a:ln>
                <a:solidFill>
                  <a:schemeClr val="bg1"/>
                </a:solidFill>
                <a:effectLst/>
                <a:latin typeface="Times New Roman" pitchFamily="18" charset="0"/>
                <a:ea typeface="黑体" pitchFamily="2" charset="-122"/>
              </a:rPr>
              <a:t>龙卡公务卡使用问答</a:t>
            </a:r>
          </a:p>
        </p:txBody>
      </p:sp>
      <p:sp>
        <p:nvSpPr>
          <p:cNvPr id="5" name="圆角矩形 4"/>
          <p:cNvSpPr/>
          <p:nvPr/>
        </p:nvSpPr>
        <p:spPr bwMode="auto">
          <a:xfrm>
            <a:off x="467545" y="1973787"/>
            <a:ext cx="4968551" cy="461665"/>
          </a:xfrm>
          <a:prstGeom prst="roundRect">
            <a:avLst>
              <a:gd name="adj" fmla="val 50000"/>
            </a:avLst>
          </a:prstGeom>
          <a:solidFill>
            <a:schemeClr val="bg1"/>
          </a:solidFill>
          <a:ln w="9525" cap="flat" cmpd="sng" algn="ctr">
            <a:solidFill>
              <a:schemeClr val="tx1"/>
            </a:solidFill>
            <a:prstDash val="solid"/>
            <a:round/>
            <a:headEnd type="none" w="med" len="med"/>
            <a:tailEnd type="none" w="med" len="med"/>
          </a:ln>
          <a:effectLst>
            <a:outerShdw dist="107763" dir="2700000" algn="ctr" rotWithShape="0">
              <a:schemeClr val="bg2"/>
            </a:outerShdw>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1" lang="zh-CN" altLang="en-US" sz="4400" b="1" i="0" u="none" strike="noStrike" cap="none" normalizeH="0" baseline="0" smtClean="0">
              <a:ln>
                <a:noFill/>
              </a:ln>
              <a:solidFill>
                <a:srgbClr val="66FF33"/>
              </a:solidFill>
              <a:effectLst/>
              <a:latin typeface="Times New Roman" pitchFamily="18" charset="0"/>
              <a:ea typeface="黑体" pitchFamily="2" charset="-122"/>
            </a:endParaRPr>
          </a:p>
        </p:txBody>
      </p:sp>
      <p:sp>
        <p:nvSpPr>
          <p:cNvPr id="9" name="椭圆 8"/>
          <p:cNvSpPr/>
          <p:nvPr/>
        </p:nvSpPr>
        <p:spPr bwMode="auto">
          <a:xfrm>
            <a:off x="659319" y="2099382"/>
            <a:ext cx="217971" cy="216045"/>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1" lang="zh-CN" altLang="en-US" sz="4400" b="1" i="0" u="none" strike="noStrike" cap="none" normalizeH="0" baseline="0" smtClean="0">
              <a:ln>
                <a:noFill/>
              </a:ln>
              <a:solidFill>
                <a:srgbClr val="66FF33"/>
              </a:solidFill>
              <a:effectLst/>
              <a:latin typeface="Times New Roman" pitchFamily="18" charset="0"/>
              <a:ea typeface="黑体" pitchFamily="2" charset="-122"/>
            </a:endParaRPr>
          </a:p>
        </p:txBody>
      </p:sp>
      <p:sp>
        <p:nvSpPr>
          <p:cNvPr id="10" name="TextBox 9"/>
          <p:cNvSpPr txBox="1"/>
          <p:nvPr/>
        </p:nvSpPr>
        <p:spPr>
          <a:xfrm>
            <a:off x="960721" y="1973787"/>
            <a:ext cx="3827303" cy="461665"/>
          </a:xfrm>
          <a:prstGeom prst="rect">
            <a:avLst/>
          </a:prstGeom>
          <a:noFill/>
        </p:spPr>
        <p:txBody>
          <a:bodyPr wrap="square" rtlCol="0">
            <a:spAutoFit/>
          </a:bodyPr>
          <a:lstStyle/>
          <a:p>
            <a:pPr algn="l"/>
            <a:r>
              <a:rPr lang="zh-CN" altLang="en-US" sz="2400" dirty="0">
                <a:solidFill>
                  <a:schemeClr val="tx1"/>
                </a:solidFill>
              </a:rPr>
              <a:t>公务卡取</a:t>
            </a:r>
            <a:r>
              <a:rPr lang="zh-CN" altLang="en-US" sz="2400" dirty="0" smtClean="0">
                <a:solidFill>
                  <a:schemeClr val="tx1"/>
                </a:solidFill>
              </a:rPr>
              <a:t>现是怎么规定的？</a:t>
            </a:r>
            <a:endParaRPr lang="zh-CN" altLang="en-US" sz="2400" dirty="0">
              <a:solidFill>
                <a:schemeClr val="tx1"/>
              </a:solidFill>
            </a:endParaRPr>
          </a:p>
        </p:txBody>
      </p:sp>
    </p:spTree>
    <p:extLst>
      <p:ext uri="{BB962C8B-B14F-4D97-AF65-F5344CB8AC3E}">
        <p14:creationId xmlns="" xmlns:p14="http://schemas.microsoft.com/office/powerpoint/2010/main" val="4027678540"/>
      </p:ext>
    </p:extLst>
  </p:cSld>
  <p:clrMapOvr>
    <a:masterClrMapping/>
  </p:clrMapOvr>
  <p:transition spd="med">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7" name="内容占位符 2"/>
          <p:cNvSpPr>
            <a:spLocks noGrp="1"/>
          </p:cNvSpPr>
          <p:nvPr>
            <p:ph idx="1"/>
          </p:nvPr>
        </p:nvSpPr>
        <p:spPr>
          <a:xfrm>
            <a:off x="685800" y="2708920"/>
            <a:ext cx="7486600" cy="2985433"/>
          </a:xfrm>
        </p:spPr>
        <p:txBody>
          <a:bodyPr wrap="square">
            <a:spAutoFit/>
          </a:bodyPr>
          <a:lstStyle/>
          <a:p>
            <a:pPr marL="0" indent="534988">
              <a:lnSpc>
                <a:spcPct val="150000"/>
              </a:lnSpc>
              <a:buClr>
                <a:schemeClr val="accent1">
                  <a:lumMod val="50000"/>
                </a:schemeClr>
              </a:buClr>
              <a:buNone/>
            </a:pPr>
            <a:r>
              <a:rPr lang="zh-CN" altLang="en-US" sz="2000" dirty="0" smtClean="0">
                <a:latin typeface="黑体" pitchFamily="2" charset="-122"/>
                <a:ea typeface="黑体" pitchFamily="2" charset="-122"/>
              </a:rPr>
              <a:t>如果公务卡信用额度不够时，请提前向单位财务部门提出调整公务卡信用额度申请。</a:t>
            </a:r>
            <a:endParaRPr lang="en-US" altLang="zh-CN" sz="2000" dirty="0" smtClean="0">
              <a:latin typeface="黑体" pitchFamily="2" charset="-122"/>
              <a:ea typeface="黑体" pitchFamily="2" charset="-122"/>
            </a:endParaRPr>
          </a:p>
          <a:p>
            <a:pPr marL="0" indent="534988">
              <a:lnSpc>
                <a:spcPct val="150000"/>
              </a:lnSpc>
              <a:buClr>
                <a:schemeClr val="accent1">
                  <a:lumMod val="50000"/>
                </a:schemeClr>
              </a:buClr>
              <a:buNone/>
            </a:pPr>
            <a:r>
              <a:rPr lang="zh-CN" altLang="en-US" sz="2000" dirty="0" smtClean="0">
                <a:latin typeface="黑体" pitchFamily="2" charset="-122"/>
                <a:ea typeface="黑体" pitchFamily="2" charset="-122"/>
              </a:rPr>
              <a:t>单位财务部门填写</a:t>
            </a:r>
            <a:r>
              <a:rPr lang="en-US" altLang="zh-CN" sz="2000" dirty="0" smtClean="0">
                <a:latin typeface="黑体" pitchFamily="2" charset="-122"/>
                <a:ea typeface="黑体" pitchFamily="2" charset="-122"/>
              </a:rPr>
              <a:t>《</a:t>
            </a:r>
            <a:r>
              <a:rPr lang="zh-CN" altLang="en-US" sz="2000" dirty="0" smtClean="0">
                <a:latin typeface="黑体" pitchFamily="2" charset="-122"/>
                <a:ea typeface="黑体" pitchFamily="2" charset="-122"/>
              </a:rPr>
              <a:t>预算单位公务卡额度调整申请表</a:t>
            </a:r>
            <a:r>
              <a:rPr lang="en-US" altLang="zh-CN" sz="2000" dirty="0" smtClean="0">
                <a:latin typeface="黑体" pitchFamily="2" charset="-122"/>
                <a:ea typeface="黑体" pitchFamily="2" charset="-122"/>
              </a:rPr>
              <a:t>》</a:t>
            </a:r>
            <a:r>
              <a:rPr lang="zh-CN" altLang="en-US" sz="2000" dirty="0" smtClean="0">
                <a:latin typeface="黑体" pitchFamily="2" charset="-122"/>
                <a:ea typeface="黑体" pitchFamily="2" charset="-122"/>
              </a:rPr>
              <a:t>，加盖单位财务印章后送建行开户网点，或有客户经理上门收取。</a:t>
            </a:r>
            <a:endParaRPr lang="en-US" altLang="zh-CN" sz="2000" dirty="0" smtClean="0">
              <a:latin typeface="黑体" pitchFamily="2" charset="-122"/>
              <a:ea typeface="黑体" pitchFamily="2" charset="-122"/>
            </a:endParaRPr>
          </a:p>
          <a:p>
            <a:pPr marL="0" indent="534988">
              <a:lnSpc>
                <a:spcPct val="150000"/>
              </a:lnSpc>
              <a:buClr>
                <a:schemeClr val="accent1">
                  <a:lumMod val="50000"/>
                </a:schemeClr>
              </a:buClr>
              <a:buNone/>
            </a:pPr>
            <a:r>
              <a:rPr lang="zh-CN" altLang="en-US" sz="2000" dirty="0" smtClean="0">
                <a:latin typeface="黑体" pitchFamily="2" charset="-122"/>
                <a:ea typeface="黑体" pitchFamily="2" charset="-122"/>
              </a:rPr>
              <a:t>对符合调额条件的客户，我行信用卡中心在收到调额申请后</a:t>
            </a:r>
            <a:r>
              <a:rPr lang="en-US" altLang="zh-CN" sz="2000" dirty="0" smtClean="0">
                <a:latin typeface="黑体" pitchFamily="2" charset="-122"/>
                <a:ea typeface="黑体" pitchFamily="2" charset="-122"/>
              </a:rPr>
              <a:t>2</a:t>
            </a:r>
            <a:r>
              <a:rPr lang="zh-CN" altLang="en-US" sz="2000" dirty="0" smtClean="0">
                <a:latin typeface="黑体" pitchFamily="2" charset="-122"/>
                <a:ea typeface="黑体" pitchFamily="2" charset="-122"/>
              </a:rPr>
              <a:t>个工作日内完成调额。</a:t>
            </a:r>
          </a:p>
        </p:txBody>
      </p:sp>
      <p:sp>
        <p:nvSpPr>
          <p:cNvPr id="4" name="对角圆角矩形 3"/>
          <p:cNvSpPr/>
          <p:nvPr/>
        </p:nvSpPr>
        <p:spPr bwMode="auto">
          <a:xfrm>
            <a:off x="2773677" y="908477"/>
            <a:ext cx="3596644" cy="720566"/>
          </a:xfrm>
          <a:prstGeom prst="round2DiagRect">
            <a:avLst>
              <a:gd name="adj1" fmla="val 47691"/>
              <a:gd name="adj2" fmla="val 0"/>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non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50000"/>
              </a:spcBef>
              <a:spcAft>
                <a:spcPct val="0"/>
              </a:spcAft>
              <a:buClrTx/>
              <a:buSzTx/>
              <a:buFontTx/>
              <a:buNone/>
              <a:tabLst/>
            </a:pPr>
            <a:r>
              <a:rPr kumimoji="1" lang="zh-CN" altLang="en-US" sz="2800" b="1" i="0" u="none" strike="noStrike" cap="none" normalizeH="0" baseline="0" dirty="0" smtClean="0">
                <a:ln>
                  <a:noFill/>
                </a:ln>
                <a:solidFill>
                  <a:schemeClr val="bg1"/>
                </a:solidFill>
                <a:effectLst/>
                <a:latin typeface="Times New Roman" pitchFamily="18" charset="0"/>
                <a:ea typeface="黑体" pitchFamily="2" charset="-122"/>
              </a:rPr>
              <a:t>龙卡公务卡使用问答</a:t>
            </a:r>
          </a:p>
        </p:txBody>
      </p:sp>
      <p:sp>
        <p:nvSpPr>
          <p:cNvPr id="5" name="圆角矩形 4"/>
          <p:cNvSpPr/>
          <p:nvPr/>
        </p:nvSpPr>
        <p:spPr bwMode="auto">
          <a:xfrm>
            <a:off x="467545" y="1973787"/>
            <a:ext cx="4968551" cy="461665"/>
          </a:xfrm>
          <a:prstGeom prst="roundRect">
            <a:avLst>
              <a:gd name="adj" fmla="val 50000"/>
            </a:avLst>
          </a:prstGeom>
          <a:solidFill>
            <a:schemeClr val="bg1"/>
          </a:solidFill>
          <a:ln w="9525" cap="flat" cmpd="sng" algn="ctr">
            <a:solidFill>
              <a:schemeClr val="tx1"/>
            </a:solidFill>
            <a:prstDash val="solid"/>
            <a:round/>
            <a:headEnd type="none" w="med" len="med"/>
            <a:tailEnd type="none" w="med" len="med"/>
          </a:ln>
          <a:effectLst>
            <a:outerShdw dist="107763" dir="2700000" algn="ctr" rotWithShape="0">
              <a:schemeClr val="bg2"/>
            </a:outerShdw>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1" lang="zh-CN" altLang="en-US" sz="4400" b="1" i="0" u="none" strike="noStrike" cap="none" normalizeH="0" baseline="0" smtClean="0">
              <a:ln>
                <a:noFill/>
              </a:ln>
              <a:solidFill>
                <a:srgbClr val="66FF33"/>
              </a:solidFill>
              <a:effectLst/>
              <a:latin typeface="Times New Roman" pitchFamily="18" charset="0"/>
              <a:ea typeface="黑体" pitchFamily="2" charset="-122"/>
            </a:endParaRPr>
          </a:p>
        </p:txBody>
      </p:sp>
      <p:sp>
        <p:nvSpPr>
          <p:cNvPr id="9" name="椭圆 8"/>
          <p:cNvSpPr/>
          <p:nvPr/>
        </p:nvSpPr>
        <p:spPr bwMode="auto">
          <a:xfrm>
            <a:off x="659319" y="2099382"/>
            <a:ext cx="217971" cy="216045"/>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1" lang="zh-CN" altLang="en-US" sz="4400" b="1" i="0" u="none" strike="noStrike" cap="none" normalizeH="0" baseline="0" smtClean="0">
              <a:ln>
                <a:noFill/>
              </a:ln>
              <a:solidFill>
                <a:srgbClr val="66FF33"/>
              </a:solidFill>
              <a:effectLst/>
              <a:latin typeface="Times New Roman" pitchFamily="18" charset="0"/>
              <a:ea typeface="黑体" pitchFamily="2" charset="-122"/>
            </a:endParaRPr>
          </a:p>
        </p:txBody>
      </p:sp>
      <p:sp>
        <p:nvSpPr>
          <p:cNvPr id="10" name="TextBox 9"/>
          <p:cNvSpPr txBox="1"/>
          <p:nvPr/>
        </p:nvSpPr>
        <p:spPr>
          <a:xfrm>
            <a:off x="960721" y="1973787"/>
            <a:ext cx="4331359" cy="461665"/>
          </a:xfrm>
          <a:prstGeom prst="rect">
            <a:avLst/>
          </a:prstGeom>
          <a:noFill/>
        </p:spPr>
        <p:txBody>
          <a:bodyPr wrap="square" rtlCol="0">
            <a:spAutoFit/>
          </a:bodyPr>
          <a:lstStyle/>
          <a:p>
            <a:pPr algn="l"/>
            <a:r>
              <a:rPr lang="zh-CN" altLang="en-US" sz="2400" dirty="0">
                <a:solidFill>
                  <a:schemeClr val="tx1"/>
                </a:solidFill>
              </a:rPr>
              <a:t>公务</a:t>
            </a:r>
            <a:r>
              <a:rPr lang="zh-CN" altLang="en-US" sz="2400" dirty="0" smtClean="0">
                <a:solidFill>
                  <a:schemeClr val="tx1"/>
                </a:solidFill>
              </a:rPr>
              <a:t>卡信用额度不够时怎么办？</a:t>
            </a:r>
            <a:endParaRPr lang="zh-CN" altLang="en-US" sz="2400" dirty="0">
              <a:solidFill>
                <a:schemeClr val="tx1"/>
              </a:solidFill>
            </a:endParaRPr>
          </a:p>
        </p:txBody>
      </p:sp>
    </p:spTree>
    <p:extLst>
      <p:ext uri="{BB962C8B-B14F-4D97-AF65-F5344CB8AC3E}">
        <p14:creationId xmlns="" xmlns:p14="http://schemas.microsoft.com/office/powerpoint/2010/main" val="3073252285"/>
      </p:ext>
    </p:extLst>
  </p:cSld>
  <p:clrMapOvr>
    <a:masterClrMapping/>
  </p:clrMapOvr>
  <p:transition spd="med">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7" name="内容占位符 2"/>
          <p:cNvSpPr>
            <a:spLocks noGrp="1"/>
          </p:cNvSpPr>
          <p:nvPr>
            <p:ph idx="1"/>
          </p:nvPr>
        </p:nvSpPr>
        <p:spPr>
          <a:xfrm>
            <a:off x="685800" y="2708920"/>
            <a:ext cx="7486600" cy="2985433"/>
          </a:xfrm>
        </p:spPr>
        <p:txBody>
          <a:bodyPr wrap="square">
            <a:spAutoFit/>
          </a:bodyPr>
          <a:lstStyle/>
          <a:p>
            <a:pPr marL="0" indent="534988">
              <a:lnSpc>
                <a:spcPct val="150000"/>
              </a:lnSpc>
              <a:buClr>
                <a:schemeClr val="accent1">
                  <a:lumMod val="50000"/>
                </a:schemeClr>
              </a:buClr>
              <a:buNone/>
            </a:pPr>
            <a:r>
              <a:rPr lang="zh-CN" altLang="en-US" sz="2000" dirty="0" smtClean="0">
                <a:latin typeface="黑体" pitchFamily="2" charset="-122"/>
                <a:ea typeface="黑体" pitchFamily="2" charset="-122"/>
              </a:rPr>
              <a:t>首先，交易凭条是每月与银行对账单进行核对的依据，如果发现账单有误，凭交易凭条及时与我行联系；</a:t>
            </a:r>
            <a:endParaRPr lang="en-US" altLang="zh-CN" sz="2000" dirty="0" smtClean="0">
              <a:latin typeface="黑体" pitchFamily="2" charset="-122"/>
              <a:ea typeface="黑体" pitchFamily="2" charset="-122"/>
            </a:endParaRPr>
          </a:p>
          <a:p>
            <a:pPr marL="0" indent="534988">
              <a:lnSpc>
                <a:spcPct val="150000"/>
              </a:lnSpc>
              <a:buClr>
                <a:schemeClr val="accent1">
                  <a:lumMod val="50000"/>
                </a:schemeClr>
              </a:buClr>
              <a:buNone/>
            </a:pPr>
            <a:r>
              <a:rPr lang="zh-CN" altLang="en-US" sz="2000" dirty="0" smtClean="0">
                <a:latin typeface="黑体" pitchFamily="2" charset="-122"/>
                <a:ea typeface="黑体" pitchFamily="2" charset="-122"/>
              </a:rPr>
              <a:t>其次，单位在财务人员在报销时要根据交易凭条提取消费信息，并将消费交易凭条作为会计原始凭证入账；</a:t>
            </a:r>
            <a:endParaRPr lang="en-US" altLang="zh-CN" sz="2000" dirty="0" smtClean="0">
              <a:latin typeface="黑体" pitchFamily="2" charset="-122"/>
              <a:ea typeface="黑体" pitchFamily="2" charset="-122"/>
            </a:endParaRPr>
          </a:p>
          <a:p>
            <a:pPr marL="0" indent="534988">
              <a:lnSpc>
                <a:spcPct val="150000"/>
              </a:lnSpc>
              <a:buClr>
                <a:schemeClr val="accent1">
                  <a:lumMod val="50000"/>
                </a:schemeClr>
              </a:buClr>
              <a:buNone/>
            </a:pPr>
            <a:r>
              <a:rPr lang="zh-CN" altLang="en-US" sz="2000" dirty="0" smtClean="0">
                <a:latin typeface="黑体" pitchFamily="2" charset="-122"/>
                <a:ea typeface="黑体" pitchFamily="2" charset="-122"/>
              </a:rPr>
              <a:t>最后，交易凭条尚有卡号等重要信息，随意丢弃可能给犯罪分子可乘之机。</a:t>
            </a:r>
          </a:p>
        </p:txBody>
      </p:sp>
      <p:sp>
        <p:nvSpPr>
          <p:cNvPr id="4" name="对角圆角矩形 3"/>
          <p:cNvSpPr/>
          <p:nvPr/>
        </p:nvSpPr>
        <p:spPr bwMode="auto">
          <a:xfrm>
            <a:off x="2773677" y="908477"/>
            <a:ext cx="3596644" cy="720566"/>
          </a:xfrm>
          <a:prstGeom prst="round2DiagRect">
            <a:avLst>
              <a:gd name="adj1" fmla="val 47691"/>
              <a:gd name="adj2" fmla="val 0"/>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non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50000"/>
              </a:spcBef>
              <a:spcAft>
                <a:spcPct val="0"/>
              </a:spcAft>
              <a:buClrTx/>
              <a:buSzTx/>
              <a:buFontTx/>
              <a:buNone/>
              <a:tabLst/>
            </a:pPr>
            <a:r>
              <a:rPr kumimoji="1" lang="zh-CN" altLang="en-US" sz="2800" b="1" i="0" u="none" strike="noStrike" cap="none" normalizeH="0" baseline="0" dirty="0" smtClean="0">
                <a:ln>
                  <a:noFill/>
                </a:ln>
                <a:solidFill>
                  <a:schemeClr val="bg1"/>
                </a:solidFill>
                <a:effectLst/>
                <a:latin typeface="Times New Roman" pitchFamily="18" charset="0"/>
                <a:ea typeface="黑体" pitchFamily="2" charset="-122"/>
              </a:rPr>
              <a:t>龙卡公务卡使用问答</a:t>
            </a:r>
          </a:p>
        </p:txBody>
      </p:sp>
      <p:sp>
        <p:nvSpPr>
          <p:cNvPr id="5" name="圆角矩形 4"/>
          <p:cNvSpPr/>
          <p:nvPr/>
        </p:nvSpPr>
        <p:spPr bwMode="auto">
          <a:xfrm>
            <a:off x="467545" y="1973787"/>
            <a:ext cx="4968551" cy="461665"/>
          </a:xfrm>
          <a:prstGeom prst="roundRect">
            <a:avLst>
              <a:gd name="adj" fmla="val 50000"/>
            </a:avLst>
          </a:prstGeom>
          <a:solidFill>
            <a:schemeClr val="bg1"/>
          </a:solidFill>
          <a:ln w="9525" cap="flat" cmpd="sng" algn="ctr">
            <a:solidFill>
              <a:schemeClr val="tx1"/>
            </a:solidFill>
            <a:prstDash val="solid"/>
            <a:round/>
            <a:headEnd type="none" w="med" len="med"/>
            <a:tailEnd type="none" w="med" len="med"/>
          </a:ln>
          <a:effectLst>
            <a:outerShdw dist="107763" dir="2700000" algn="ctr" rotWithShape="0">
              <a:schemeClr val="bg2"/>
            </a:outerShdw>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1" lang="zh-CN" altLang="en-US" sz="4400" b="1" i="0" u="none" strike="noStrike" cap="none" normalizeH="0" baseline="0" smtClean="0">
              <a:ln>
                <a:noFill/>
              </a:ln>
              <a:solidFill>
                <a:srgbClr val="66FF33"/>
              </a:solidFill>
              <a:effectLst/>
              <a:latin typeface="Times New Roman" pitchFamily="18" charset="0"/>
              <a:ea typeface="黑体" pitchFamily="2" charset="-122"/>
            </a:endParaRPr>
          </a:p>
        </p:txBody>
      </p:sp>
      <p:sp>
        <p:nvSpPr>
          <p:cNvPr id="9" name="椭圆 8"/>
          <p:cNvSpPr/>
          <p:nvPr/>
        </p:nvSpPr>
        <p:spPr bwMode="auto">
          <a:xfrm>
            <a:off x="659319" y="2099382"/>
            <a:ext cx="217971" cy="216045"/>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1" lang="zh-CN" altLang="en-US" sz="4400" b="1" i="0" u="none" strike="noStrike" cap="none" normalizeH="0" baseline="0" smtClean="0">
              <a:ln>
                <a:noFill/>
              </a:ln>
              <a:solidFill>
                <a:srgbClr val="66FF33"/>
              </a:solidFill>
              <a:effectLst/>
              <a:latin typeface="Times New Roman" pitchFamily="18" charset="0"/>
              <a:ea typeface="黑体" pitchFamily="2" charset="-122"/>
            </a:endParaRPr>
          </a:p>
        </p:txBody>
      </p:sp>
      <p:sp>
        <p:nvSpPr>
          <p:cNvPr id="10" name="TextBox 9"/>
          <p:cNvSpPr txBox="1"/>
          <p:nvPr/>
        </p:nvSpPr>
        <p:spPr>
          <a:xfrm>
            <a:off x="960721" y="1973787"/>
            <a:ext cx="4331359" cy="461665"/>
          </a:xfrm>
          <a:prstGeom prst="rect">
            <a:avLst/>
          </a:prstGeom>
          <a:noFill/>
        </p:spPr>
        <p:txBody>
          <a:bodyPr wrap="square" rtlCol="0">
            <a:spAutoFit/>
          </a:bodyPr>
          <a:lstStyle/>
          <a:p>
            <a:pPr algn="l"/>
            <a:r>
              <a:rPr lang="zh-CN" altLang="en-US" sz="2400" dirty="0" smtClean="0">
                <a:solidFill>
                  <a:schemeClr val="tx1"/>
                </a:solidFill>
              </a:rPr>
              <a:t>为什么要妥善保管好交易凭条？</a:t>
            </a:r>
            <a:endParaRPr lang="zh-CN" altLang="en-US" sz="2400" dirty="0">
              <a:solidFill>
                <a:schemeClr val="tx1"/>
              </a:solidFill>
            </a:endParaRPr>
          </a:p>
        </p:txBody>
      </p:sp>
    </p:spTree>
    <p:extLst>
      <p:ext uri="{BB962C8B-B14F-4D97-AF65-F5344CB8AC3E}">
        <p14:creationId xmlns="" xmlns:p14="http://schemas.microsoft.com/office/powerpoint/2010/main" val="4078543286"/>
      </p:ext>
    </p:extLst>
  </p:cSld>
  <p:clrMapOvr>
    <a:masterClrMapping/>
  </p:clrMapOvr>
  <p:transition spd="med">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7" name="内容占位符 2"/>
          <p:cNvSpPr>
            <a:spLocks noGrp="1"/>
          </p:cNvSpPr>
          <p:nvPr>
            <p:ph idx="1"/>
          </p:nvPr>
        </p:nvSpPr>
        <p:spPr>
          <a:xfrm>
            <a:off x="685800" y="2708920"/>
            <a:ext cx="7486600" cy="1477328"/>
          </a:xfrm>
        </p:spPr>
        <p:txBody>
          <a:bodyPr wrap="square">
            <a:spAutoFit/>
          </a:bodyPr>
          <a:lstStyle/>
          <a:p>
            <a:pPr marL="0" indent="534988">
              <a:lnSpc>
                <a:spcPct val="150000"/>
              </a:lnSpc>
              <a:buClr>
                <a:schemeClr val="accent1">
                  <a:lumMod val="50000"/>
                </a:schemeClr>
              </a:buClr>
              <a:buNone/>
            </a:pPr>
            <a:r>
              <a:rPr lang="zh-CN" altLang="en-US" sz="2000" dirty="0" smtClean="0">
                <a:latin typeface="黑体" pitchFamily="2" charset="-122"/>
                <a:ea typeface="黑体" pitchFamily="2" charset="-122"/>
              </a:rPr>
              <a:t>离退休人员不属于在职职工，也不发生公务消费活动，因此不能办理公务卡。若个人消费需要，可到通过我行网点或互联网办理我行其他种类信用卡。</a:t>
            </a:r>
          </a:p>
        </p:txBody>
      </p:sp>
      <p:sp>
        <p:nvSpPr>
          <p:cNvPr id="4" name="对角圆角矩形 3"/>
          <p:cNvSpPr/>
          <p:nvPr/>
        </p:nvSpPr>
        <p:spPr bwMode="auto">
          <a:xfrm>
            <a:off x="2773677" y="908477"/>
            <a:ext cx="3596644" cy="720566"/>
          </a:xfrm>
          <a:prstGeom prst="round2DiagRect">
            <a:avLst>
              <a:gd name="adj1" fmla="val 47691"/>
              <a:gd name="adj2" fmla="val 0"/>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non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50000"/>
              </a:spcBef>
              <a:spcAft>
                <a:spcPct val="0"/>
              </a:spcAft>
              <a:buClrTx/>
              <a:buSzTx/>
              <a:buFontTx/>
              <a:buNone/>
              <a:tabLst/>
            </a:pPr>
            <a:r>
              <a:rPr kumimoji="1" lang="zh-CN" altLang="en-US" sz="2800" b="1" i="0" u="none" strike="noStrike" cap="none" normalizeH="0" baseline="0" dirty="0" smtClean="0">
                <a:ln>
                  <a:noFill/>
                </a:ln>
                <a:solidFill>
                  <a:schemeClr val="bg1"/>
                </a:solidFill>
                <a:effectLst/>
                <a:latin typeface="Times New Roman" pitchFamily="18" charset="0"/>
                <a:ea typeface="黑体" pitchFamily="2" charset="-122"/>
              </a:rPr>
              <a:t>龙卡公务卡使用问答</a:t>
            </a:r>
          </a:p>
        </p:txBody>
      </p:sp>
      <p:sp>
        <p:nvSpPr>
          <p:cNvPr id="5" name="圆角矩形 4"/>
          <p:cNvSpPr/>
          <p:nvPr/>
        </p:nvSpPr>
        <p:spPr bwMode="auto">
          <a:xfrm>
            <a:off x="467545" y="1973787"/>
            <a:ext cx="4968551" cy="461665"/>
          </a:xfrm>
          <a:prstGeom prst="roundRect">
            <a:avLst>
              <a:gd name="adj" fmla="val 50000"/>
            </a:avLst>
          </a:prstGeom>
          <a:solidFill>
            <a:schemeClr val="bg1"/>
          </a:solidFill>
          <a:ln w="9525" cap="flat" cmpd="sng" algn="ctr">
            <a:solidFill>
              <a:schemeClr val="tx1"/>
            </a:solidFill>
            <a:prstDash val="solid"/>
            <a:round/>
            <a:headEnd type="none" w="med" len="med"/>
            <a:tailEnd type="none" w="med" len="med"/>
          </a:ln>
          <a:effectLst>
            <a:outerShdw dist="107763" dir="2700000" algn="ctr" rotWithShape="0">
              <a:schemeClr val="bg2"/>
            </a:outerShdw>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1" lang="zh-CN" altLang="en-US" sz="4400" b="1" i="0" u="none" strike="noStrike" cap="none" normalizeH="0" baseline="0" smtClean="0">
              <a:ln>
                <a:noFill/>
              </a:ln>
              <a:solidFill>
                <a:srgbClr val="66FF33"/>
              </a:solidFill>
              <a:effectLst/>
              <a:latin typeface="Times New Roman" pitchFamily="18" charset="0"/>
              <a:ea typeface="黑体" pitchFamily="2" charset="-122"/>
            </a:endParaRPr>
          </a:p>
        </p:txBody>
      </p:sp>
      <p:sp>
        <p:nvSpPr>
          <p:cNvPr id="9" name="椭圆 8"/>
          <p:cNvSpPr/>
          <p:nvPr/>
        </p:nvSpPr>
        <p:spPr bwMode="auto">
          <a:xfrm>
            <a:off x="659319" y="2099382"/>
            <a:ext cx="217971" cy="216045"/>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1" lang="zh-CN" altLang="en-US" sz="4400" b="1" i="0" u="none" strike="noStrike" cap="none" normalizeH="0" baseline="0" smtClean="0">
              <a:ln>
                <a:noFill/>
              </a:ln>
              <a:solidFill>
                <a:srgbClr val="66FF33"/>
              </a:solidFill>
              <a:effectLst/>
              <a:latin typeface="Times New Roman" pitchFamily="18" charset="0"/>
              <a:ea typeface="黑体" pitchFamily="2" charset="-122"/>
            </a:endParaRPr>
          </a:p>
        </p:txBody>
      </p:sp>
      <p:sp>
        <p:nvSpPr>
          <p:cNvPr id="10" name="TextBox 9"/>
          <p:cNvSpPr txBox="1"/>
          <p:nvPr/>
        </p:nvSpPr>
        <p:spPr>
          <a:xfrm>
            <a:off x="960721" y="1973787"/>
            <a:ext cx="4331359" cy="461665"/>
          </a:xfrm>
          <a:prstGeom prst="rect">
            <a:avLst/>
          </a:prstGeom>
          <a:noFill/>
        </p:spPr>
        <p:txBody>
          <a:bodyPr wrap="square" rtlCol="0">
            <a:spAutoFit/>
          </a:bodyPr>
          <a:lstStyle/>
          <a:p>
            <a:pPr algn="l"/>
            <a:r>
              <a:rPr lang="zh-CN" altLang="en-US" sz="2400" dirty="0" smtClean="0">
                <a:solidFill>
                  <a:schemeClr val="tx1"/>
                </a:solidFill>
              </a:rPr>
              <a:t>离退休人员可以办理公务卡吗？</a:t>
            </a:r>
            <a:endParaRPr lang="zh-CN" altLang="en-US" sz="2400" dirty="0">
              <a:solidFill>
                <a:schemeClr val="tx1"/>
              </a:solidFill>
            </a:endParaRPr>
          </a:p>
        </p:txBody>
      </p:sp>
    </p:spTree>
    <p:extLst>
      <p:ext uri="{BB962C8B-B14F-4D97-AF65-F5344CB8AC3E}">
        <p14:creationId xmlns="" xmlns:p14="http://schemas.microsoft.com/office/powerpoint/2010/main" val="4141935564"/>
      </p:ext>
    </p:extLst>
  </p:cSld>
  <p:clrMapOvr>
    <a:masterClrMapping/>
  </p:clrMapOvr>
  <p:transition spd="med">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7" name="内容占位符 2"/>
          <p:cNvSpPr>
            <a:spLocks noGrp="1"/>
          </p:cNvSpPr>
          <p:nvPr>
            <p:ph idx="1"/>
          </p:nvPr>
        </p:nvSpPr>
        <p:spPr>
          <a:xfrm>
            <a:off x="685800" y="3031792"/>
            <a:ext cx="7486600" cy="1938992"/>
          </a:xfrm>
        </p:spPr>
        <p:txBody>
          <a:bodyPr wrap="square">
            <a:spAutoFit/>
          </a:bodyPr>
          <a:lstStyle/>
          <a:p>
            <a:pPr marL="0" indent="534988">
              <a:lnSpc>
                <a:spcPct val="150000"/>
              </a:lnSpc>
              <a:buClr>
                <a:schemeClr val="accent1">
                  <a:lumMod val="50000"/>
                </a:schemeClr>
              </a:buClr>
              <a:buNone/>
            </a:pPr>
            <a:r>
              <a:rPr lang="zh-CN" altLang="en-US" sz="2000" dirty="0" smtClean="0">
                <a:latin typeface="黑体" pitchFamily="2" charset="-122"/>
                <a:ea typeface="黑体" pitchFamily="2" charset="-122"/>
              </a:rPr>
              <a:t>在办理公务卡时，如果职工有“不良信用记录”就无法办理公务卡。“不良信用记录”由中国人民银行个人征信系统管理，不良信用行为主要有：消费贷款逾期、还款金额不足、信用卡还款逾期等。</a:t>
            </a:r>
          </a:p>
        </p:txBody>
      </p:sp>
      <p:sp>
        <p:nvSpPr>
          <p:cNvPr id="4" name="对角圆角矩形 3"/>
          <p:cNvSpPr/>
          <p:nvPr/>
        </p:nvSpPr>
        <p:spPr bwMode="auto">
          <a:xfrm>
            <a:off x="2773677" y="908477"/>
            <a:ext cx="3596644" cy="720566"/>
          </a:xfrm>
          <a:prstGeom prst="round2DiagRect">
            <a:avLst>
              <a:gd name="adj1" fmla="val 47691"/>
              <a:gd name="adj2" fmla="val 0"/>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non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50000"/>
              </a:spcBef>
              <a:spcAft>
                <a:spcPct val="0"/>
              </a:spcAft>
              <a:buClrTx/>
              <a:buSzTx/>
              <a:buFontTx/>
              <a:buNone/>
              <a:tabLst/>
            </a:pPr>
            <a:r>
              <a:rPr kumimoji="1" lang="zh-CN" altLang="en-US" sz="2800" b="1" i="0" u="none" strike="noStrike" cap="none" normalizeH="0" baseline="0" dirty="0" smtClean="0">
                <a:ln>
                  <a:noFill/>
                </a:ln>
                <a:solidFill>
                  <a:schemeClr val="bg1"/>
                </a:solidFill>
                <a:effectLst/>
                <a:latin typeface="Times New Roman" pitchFamily="18" charset="0"/>
                <a:ea typeface="黑体" pitchFamily="2" charset="-122"/>
              </a:rPr>
              <a:t>龙卡公务卡使用问答</a:t>
            </a:r>
          </a:p>
        </p:txBody>
      </p:sp>
      <p:sp>
        <p:nvSpPr>
          <p:cNvPr id="5" name="圆角矩形 4"/>
          <p:cNvSpPr/>
          <p:nvPr/>
        </p:nvSpPr>
        <p:spPr bwMode="auto">
          <a:xfrm>
            <a:off x="467545" y="1974519"/>
            <a:ext cx="5472607" cy="806409"/>
          </a:xfrm>
          <a:prstGeom prst="roundRect">
            <a:avLst>
              <a:gd name="adj" fmla="val 50000"/>
            </a:avLst>
          </a:prstGeom>
          <a:solidFill>
            <a:schemeClr val="bg1"/>
          </a:solidFill>
          <a:ln w="9525" cap="flat" cmpd="sng" algn="ctr">
            <a:solidFill>
              <a:schemeClr val="tx1"/>
            </a:solidFill>
            <a:prstDash val="solid"/>
            <a:round/>
            <a:headEnd type="none" w="med" len="med"/>
            <a:tailEnd type="none" w="med" len="med"/>
          </a:ln>
          <a:effectLst>
            <a:outerShdw dist="107763" dir="2700000" algn="ctr" rotWithShape="0">
              <a:schemeClr val="bg2"/>
            </a:outerShdw>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1" lang="zh-CN" altLang="en-US" sz="4400" b="1" i="0" u="none" strike="noStrike" cap="none" normalizeH="0" baseline="0" smtClean="0">
              <a:ln>
                <a:noFill/>
              </a:ln>
              <a:solidFill>
                <a:srgbClr val="66FF33"/>
              </a:solidFill>
              <a:effectLst/>
              <a:latin typeface="Times New Roman" pitchFamily="18" charset="0"/>
              <a:ea typeface="黑体" pitchFamily="2" charset="-122"/>
            </a:endParaRPr>
          </a:p>
        </p:txBody>
      </p:sp>
      <p:sp>
        <p:nvSpPr>
          <p:cNvPr id="9" name="椭圆 8"/>
          <p:cNvSpPr/>
          <p:nvPr/>
        </p:nvSpPr>
        <p:spPr bwMode="auto">
          <a:xfrm>
            <a:off x="659319" y="2276851"/>
            <a:ext cx="217971" cy="216045"/>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1" lang="zh-CN" altLang="en-US" sz="4400" b="1" i="0" u="none" strike="noStrike" cap="none" normalizeH="0" baseline="0" smtClean="0">
              <a:ln>
                <a:noFill/>
              </a:ln>
              <a:solidFill>
                <a:srgbClr val="66FF33"/>
              </a:solidFill>
              <a:effectLst/>
              <a:latin typeface="Times New Roman" pitchFamily="18" charset="0"/>
              <a:ea typeface="黑体" pitchFamily="2" charset="-122"/>
            </a:endParaRPr>
          </a:p>
        </p:txBody>
      </p:sp>
      <p:sp>
        <p:nvSpPr>
          <p:cNvPr id="10" name="TextBox 9"/>
          <p:cNvSpPr txBox="1"/>
          <p:nvPr/>
        </p:nvSpPr>
        <p:spPr>
          <a:xfrm>
            <a:off x="960721" y="1973787"/>
            <a:ext cx="4331359" cy="830997"/>
          </a:xfrm>
          <a:prstGeom prst="rect">
            <a:avLst/>
          </a:prstGeom>
          <a:noFill/>
        </p:spPr>
        <p:txBody>
          <a:bodyPr wrap="square" rtlCol="0">
            <a:spAutoFit/>
          </a:bodyPr>
          <a:lstStyle/>
          <a:p>
            <a:pPr algn="l"/>
            <a:r>
              <a:rPr lang="zh-CN" altLang="en-US" sz="2400" dirty="0" smtClean="0">
                <a:solidFill>
                  <a:schemeClr val="tx1"/>
                </a:solidFill>
              </a:rPr>
              <a:t>为什么有的职工会因为“不良信用记录”而无法办理公务卡？</a:t>
            </a:r>
            <a:endParaRPr lang="zh-CN" altLang="en-US" sz="2400" dirty="0">
              <a:solidFill>
                <a:schemeClr val="tx1"/>
              </a:solidFill>
            </a:endParaRPr>
          </a:p>
        </p:txBody>
      </p:sp>
    </p:spTree>
    <p:extLst>
      <p:ext uri="{BB962C8B-B14F-4D97-AF65-F5344CB8AC3E}">
        <p14:creationId xmlns="" xmlns:p14="http://schemas.microsoft.com/office/powerpoint/2010/main" val="2405597898"/>
      </p:ext>
    </p:extLst>
  </p:cSld>
  <p:clrMapOvr>
    <a:masterClrMapping/>
  </p:clrMapOvr>
  <p:transition spd="med">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7" name="内容占位符 2"/>
          <p:cNvSpPr>
            <a:spLocks noGrp="1"/>
          </p:cNvSpPr>
          <p:nvPr>
            <p:ph idx="1"/>
          </p:nvPr>
        </p:nvSpPr>
        <p:spPr>
          <a:xfrm>
            <a:off x="685800" y="3031792"/>
            <a:ext cx="7486600" cy="2400657"/>
          </a:xfrm>
        </p:spPr>
        <p:txBody>
          <a:bodyPr wrap="square">
            <a:spAutoFit/>
          </a:bodyPr>
          <a:lstStyle/>
          <a:p>
            <a:pPr marL="0" indent="534988">
              <a:lnSpc>
                <a:spcPct val="150000"/>
              </a:lnSpc>
              <a:buClr>
                <a:schemeClr val="accent1">
                  <a:lumMod val="50000"/>
                </a:schemeClr>
              </a:buClr>
              <a:buNone/>
            </a:pPr>
            <a:r>
              <a:rPr lang="zh-CN" altLang="en-US" sz="2000" dirty="0" smtClean="0">
                <a:latin typeface="黑体" pitchFamily="2" charset="-122"/>
                <a:ea typeface="黑体" pitchFamily="2" charset="-122"/>
              </a:rPr>
              <a:t>公务卡持卡人离职、调离本单位或退休时，需通过单位财务部门办理公务卡销户手续，销户时需还清欠款，卡内有存款时，需取完存款或销户后由建行将存款自动转入持卡人指定建行借记卡账户，销户需本人拨打我行</a:t>
            </a:r>
            <a:r>
              <a:rPr lang="en-US" altLang="zh-CN" sz="2000" dirty="0" smtClean="0">
                <a:latin typeface="黑体" pitchFamily="2" charset="-122"/>
                <a:ea typeface="黑体" pitchFamily="2" charset="-122"/>
              </a:rPr>
              <a:t>400</a:t>
            </a:r>
            <a:r>
              <a:rPr lang="zh-CN" altLang="en-US" sz="2000" dirty="0" smtClean="0">
                <a:latin typeface="黑体" pitchFamily="2" charset="-122"/>
                <a:ea typeface="黑体" pitchFamily="2" charset="-122"/>
              </a:rPr>
              <a:t>客服电话办理，无需支付其他任何费用。</a:t>
            </a:r>
          </a:p>
        </p:txBody>
      </p:sp>
      <p:sp>
        <p:nvSpPr>
          <p:cNvPr id="4" name="对角圆角矩形 3"/>
          <p:cNvSpPr/>
          <p:nvPr/>
        </p:nvSpPr>
        <p:spPr bwMode="auto">
          <a:xfrm>
            <a:off x="2773677" y="908477"/>
            <a:ext cx="3596644" cy="720566"/>
          </a:xfrm>
          <a:prstGeom prst="round2DiagRect">
            <a:avLst>
              <a:gd name="adj1" fmla="val 47691"/>
              <a:gd name="adj2" fmla="val 0"/>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non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50000"/>
              </a:spcBef>
              <a:spcAft>
                <a:spcPct val="0"/>
              </a:spcAft>
              <a:buClrTx/>
              <a:buSzTx/>
              <a:buFontTx/>
              <a:buNone/>
              <a:tabLst/>
            </a:pPr>
            <a:r>
              <a:rPr kumimoji="1" lang="zh-CN" altLang="en-US" sz="2800" b="1" i="0" u="none" strike="noStrike" cap="none" normalizeH="0" baseline="0" dirty="0" smtClean="0">
                <a:ln>
                  <a:noFill/>
                </a:ln>
                <a:solidFill>
                  <a:schemeClr val="bg1"/>
                </a:solidFill>
                <a:effectLst/>
                <a:latin typeface="Times New Roman" pitchFamily="18" charset="0"/>
                <a:ea typeface="黑体" pitchFamily="2" charset="-122"/>
              </a:rPr>
              <a:t>龙卡公务卡使用问答</a:t>
            </a:r>
          </a:p>
        </p:txBody>
      </p:sp>
      <p:sp>
        <p:nvSpPr>
          <p:cNvPr id="5" name="圆角矩形 4"/>
          <p:cNvSpPr/>
          <p:nvPr/>
        </p:nvSpPr>
        <p:spPr bwMode="auto">
          <a:xfrm>
            <a:off x="467545" y="1974519"/>
            <a:ext cx="5472607" cy="806409"/>
          </a:xfrm>
          <a:prstGeom prst="roundRect">
            <a:avLst>
              <a:gd name="adj" fmla="val 50000"/>
            </a:avLst>
          </a:prstGeom>
          <a:solidFill>
            <a:schemeClr val="bg1"/>
          </a:solidFill>
          <a:ln w="9525" cap="flat" cmpd="sng" algn="ctr">
            <a:solidFill>
              <a:schemeClr val="tx1"/>
            </a:solidFill>
            <a:prstDash val="solid"/>
            <a:round/>
            <a:headEnd type="none" w="med" len="med"/>
            <a:tailEnd type="none" w="med" len="med"/>
          </a:ln>
          <a:effectLst>
            <a:outerShdw dist="107763" dir="2700000" algn="ctr" rotWithShape="0">
              <a:schemeClr val="bg2"/>
            </a:outerShdw>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1" lang="zh-CN" altLang="en-US" sz="4400" b="1" i="0" u="none" strike="noStrike" cap="none" normalizeH="0" baseline="0" smtClean="0">
              <a:ln>
                <a:noFill/>
              </a:ln>
              <a:solidFill>
                <a:srgbClr val="66FF33"/>
              </a:solidFill>
              <a:effectLst/>
              <a:latin typeface="Times New Roman" pitchFamily="18" charset="0"/>
              <a:ea typeface="黑体" pitchFamily="2" charset="-122"/>
            </a:endParaRPr>
          </a:p>
        </p:txBody>
      </p:sp>
      <p:sp>
        <p:nvSpPr>
          <p:cNvPr id="9" name="椭圆 8"/>
          <p:cNvSpPr/>
          <p:nvPr/>
        </p:nvSpPr>
        <p:spPr bwMode="auto">
          <a:xfrm>
            <a:off x="659319" y="2276851"/>
            <a:ext cx="217971" cy="216045"/>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1" lang="zh-CN" altLang="en-US" sz="4400" b="1" i="0" u="none" strike="noStrike" cap="none" normalizeH="0" baseline="0" smtClean="0">
              <a:ln>
                <a:noFill/>
              </a:ln>
              <a:solidFill>
                <a:srgbClr val="66FF33"/>
              </a:solidFill>
              <a:effectLst/>
              <a:latin typeface="Times New Roman" pitchFamily="18" charset="0"/>
              <a:ea typeface="黑体" pitchFamily="2" charset="-122"/>
            </a:endParaRPr>
          </a:p>
        </p:txBody>
      </p:sp>
      <p:sp>
        <p:nvSpPr>
          <p:cNvPr id="10" name="TextBox 9"/>
          <p:cNvSpPr txBox="1"/>
          <p:nvPr/>
        </p:nvSpPr>
        <p:spPr>
          <a:xfrm>
            <a:off x="960721" y="1973787"/>
            <a:ext cx="4331359" cy="830997"/>
          </a:xfrm>
          <a:prstGeom prst="rect">
            <a:avLst/>
          </a:prstGeom>
          <a:noFill/>
        </p:spPr>
        <p:txBody>
          <a:bodyPr wrap="square" rtlCol="0">
            <a:spAutoFit/>
          </a:bodyPr>
          <a:lstStyle/>
          <a:p>
            <a:pPr algn="l"/>
            <a:r>
              <a:rPr lang="zh-CN" altLang="en-US" sz="2400" dirty="0" smtClean="0">
                <a:solidFill>
                  <a:schemeClr val="tx1"/>
                </a:solidFill>
              </a:rPr>
              <a:t>单位职工离职、退休、调离本单位时，公务卡如何处理？</a:t>
            </a:r>
            <a:endParaRPr lang="zh-CN" altLang="en-US" sz="2400" dirty="0">
              <a:solidFill>
                <a:schemeClr val="tx1"/>
              </a:solidFill>
            </a:endParaRPr>
          </a:p>
        </p:txBody>
      </p:sp>
    </p:spTree>
    <p:extLst>
      <p:ext uri="{BB962C8B-B14F-4D97-AF65-F5344CB8AC3E}">
        <p14:creationId xmlns="" xmlns:p14="http://schemas.microsoft.com/office/powerpoint/2010/main" val="853572735"/>
      </p:ext>
    </p:extLst>
  </p:cSld>
  <p:clrMapOvr>
    <a:masterClrMapping/>
  </p:clrMapOvr>
  <p:transition spd="med">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内容占位符 2"/>
          <p:cNvSpPr>
            <a:spLocks noGrp="1"/>
          </p:cNvSpPr>
          <p:nvPr>
            <p:ph idx="1"/>
          </p:nvPr>
        </p:nvSpPr>
        <p:spPr>
          <a:xfrm>
            <a:off x="723970" y="2132856"/>
            <a:ext cx="7270576" cy="1920526"/>
          </a:xfrm>
        </p:spPr>
        <p:txBody>
          <a:bodyPr wrap="square">
            <a:spAutoFit/>
          </a:bodyPr>
          <a:lstStyle/>
          <a:p>
            <a:pPr marL="457200" lvl="1" indent="0">
              <a:lnSpc>
                <a:spcPct val="150000"/>
              </a:lnSpc>
              <a:buNone/>
            </a:pPr>
            <a:r>
              <a:rPr lang="zh-CN" altLang="en-US" dirty="0" smtClean="0">
                <a:solidFill>
                  <a:schemeClr val="accent6">
                    <a:lumMod val="50000"/>
                  </a:schemeClr>
                </a:solidFill>
                <a:latin typeface="黑体" pitchFamily="2" charset="-122"/>
                <a:ea typeface="黑体" pitchFamily="2" charset="-122"/>
              </a:rPr>
              <a:t>信用消费，彰显尊贵</a:t>
            </a:r>
            <a:endParaRPr lang="en-US" altLang="zh-CN" dirty="0" smtClean="0">
              <a:solidFill>
                <a:schemeClr val="accent6">
                  <a:lumMod val="50000"/>
                </a:schemeClr>
              </a:solidFill>
              <a:latin typeface="黑体" pitchFamily="2" charset="-122"/>
              <a:ea typeface="黑体" pitchFamily="2" charset="-122"/>
            </a:endParaRPr>
          </a:p>
          <a:p>
            <a:pPr marL="0" lvl="1" indent="623888">
              <a:lnSpc>
                <a:spcPct val="150000"/>
              </a:lnSpc>
              <a:buNone/>
            </a:pPr>
            <a:r>
              <a:rPr lang="zh-CN" altLang="en-US" sz="2400" dirty="0">
                <a:latin typeface="黑体" pitchFamily="2" charset="-122"/>
                <a:ea typeface="黑体" pitchFamily="2" charset="-122"/>
              </a:rPr>
              <a:t>先</a:t>
            </a:r>
            <a:r>
              <a:rPr lang="zh-CN" altLang="en-US" sz="2400" dirty="0" smtClean="0">
                <a:latin typeface="黑体" pitchFamily="2" charset="-122"/>
                <a:ea typeface="黑体" pitchFamily="2" charset="-122"/>
              </a:rPr>
              <a:t>消费后还款，无需预先存款，消费交易最长享有</a:t>
            </a:r>
            <a:r>
              <a:rPr lang="en-US" altLang="zh-CN" sz="2400" dirty="0" smtClean="0">
                <a:latin typeface="黑体" pitchFamily="2" charset="-122"/>
                <a:ea typeface="黑体" pitchFamily="2" charset="-122"/>
              </a:rPr>
              <a:t>50</a:t>
            </a:r>
            <a:r>
              <a:rPr lang="zh-CN" altLang="en-US" sz="2400" dirty="0" smtClean="0">
                <a:latin typeface="黑体" pitchFamily="2" charset="-122"/>
                <a:ea typeface="黑体" pitchFamily="2" charset="-122"/>
              </a:rPr>
              <a:t>天的免息待遇。</a:t>
            </a:r>
          </a:p>
        </p:txBody>
      </p:sp>
      <p:grpSp>
        <p:nvGrpSpPr>
          <p:cNvPr id="5" name="组合 4"/>
          <p:cNvGrpSpPr/>
          <p:nvPr/>
        </p:nvGrpSpPr>
        <p:grpSpPr>
          <a:xfrm>
            <a:off x="404579" y="1131517"/>
            <a:ext cx="2664296" cy="432048"/>
            <a:chOff x="395536" y="1321218"/>
            <a:chExt cx="2664296" cy="432048"/>
          </a:xfrm>
        </p:grpSpPr>
        <p:sp>
          <p:nvSpPr>
            <p:cNvPr id="6" name="流程图: 可选过程 5"/>
            <p:cNvSpPr/>
            <p:nvPr/>
          </p:nvSpPr>
          <p:spPr bwMode="auto">
            <a:xfrm>
              <a:off x="395536" y="1321218"/>
              <a:ext cx="2664296" cy="432048"/>
            </a:xfrm>
            <a:prstGeom prst="flowChartAlternateProcess">
              <a:avLst/>
            </a:prstGeom>
            <a:solidFill>
              <a:schemeClr val="bg1"/>
            </a:solidFill>
            <a:ln w="9525" cap="flat" cmpd="sng" algn="ctr">
              <a:solidFill>
                <a:schemeClr val="accent1">
                  <a:lumMod val="50000"/>
                </a:schemeClr>
              </a:solidFill>
              <a:prstDash val="solid"/>
              <a:round/>
              <a:headEnd type="none" w="med" len="med"/>
              <a:tailEnd type="none" w="med" len="med"/>
            </a:ln>
            <a:effectLst>
              <a:outerShdw dist="107763" dir="2700000" algn="ctr" rotWithShape="0">
                <a:schemeClr val="bg2"/>
              </a:outerShdw>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1" lang="zh-CN" altLang="en-US" sz="4400" b="1" i="0" u="none" strike="noStrike" cap="none" normalizeH="0" baseline="0" smtClean="0">
                <a:ln>
                  <a:noFill/>
                </a:ln>
                <a:solidFill>
                  <a:srgbClr val="66FF33"/>
                </a:solidFill>
                <a:effectLst/>
                <a:latin typeface="Times New Roman" pitchFamily="18" charset="0"/>
                <a:ea typeface="黑体" pitchFamily="2" charset="-122"/>
              </a:endParaRPr>
            </a:p>
          </p:txBody>
        </p:sp>
        <p:sp>
          <p:nvSpPr>
            <p:cNvPr id="7" name="椭圆 6"/>
            <p:cNvSpPr/>
            <p:nvPr/>
          </p:nvSpPr>
          <p:spPr bwMode="auto">
            <a:xfrm>
              <a:off x="550703" y="1457380"/>
              <a:ext cx="165525" cy="165525"/>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1" lang="zh-CN" altLang="en-US" sz="4400" b="1" i="0" u="none" strike="noStrike" cap="none" normalizeH="0" baseline="0" smtClean="0">
                <a:ln>
                  <a:noFill/>
                </a:ln>
                <a:solidFill>
                  <a:srgbClr val="66FF33"/>
                </a:solidFill>
                <a:effectLst/>
                <a:latin typeface="Times New Roman" pitchFamily="18" charset="0"/>
                <a:ea typeface="黑体" pitchFamily="2" charset="-122"/>
              </a:endParaRPr>
            </a:p>
          </p:txBody>
        </p:sp>
        <p:sp>
          <p:nvSpPr>
            <p:cNvPr id="8" name="TextBox 7"/>
            <p:cNvSpPr txBox="1"/>
            <p:nvPr/>
          </p:nvSpPr>
          <p:spPr>
            <a:xfrm>
              <a:off x="819983" y="1370865"/>
              <a:ext cx="2169284" cy="338554"/>
            </a:xfrm>
            <a:prstGeom prst="rect">
              <a:avLst/>
            </a:prstGeom>
            <a:noFill/>
          </p:spPr>
          <p:txBody>
            <a:bodyPr wrap="square" rtlCol="0">
              <a:spAutoFit/>
            </a:bodyPr>
            <a:lstStyle/>
            <a:p>
              <a:pPr algn="l"/>
              <a:r>
                <a:rPr lang="zh-CN" altLang="en-US" sz="1600" dirty="0" smtClean="0">
                  <a:solidFill>
                    <a:schemeClr val="tx1"/>
                  </a:solidFill>
                </a:rPr>
                <a:t>十大功能   安全方便</a:t>
              </a:r>
              <a:endParaRPr lang="zh-CN" altLang="en-US" sz="1600" dirty="0">
                <a:solidFill>
                  <a:schemeClr val="tx1"/>
                </a:solidFill>
              </a:endParaRPr>
            </a:p>
          </p:txBody>
        </p:sp>
      </p:grpSp>
    </p:spTree>
    <p:extLst>
      <p:ext uri="{BB962C8B-B14F-4D97-AF65-F5344CB8AC3E}">
        <p14:creationId xmlns="" xmlns:p14="http://schemas.microsoft.com/office/powerpoint/2010/main" val="2421312042"/>
      </p:ext>
    </p:extLst>
  </p:cSld>
  <p:clrMapOvr>
    <a:masterClrMapping/>
  </p:clrMapOvr>
  <p:transition spd="med">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ctrTitle"/>
          </p:nvPr>
        </p:nvSpPr>
        <p:spPr>
          <a:xfrm>
            <a:off x="2555875" y="2868613"/>
            <a:ext cx="3816350" cy="1136650"/>
          </a:xfrm>
        </p:spPr>
        <p:txBody>
          <a:bodyPr/>
          <a:lstStyle/>
          <a:p>
            <a:pPr eaLnBrk="1" hangingPunct="1"/>
            <a:r>
              <a:rPr lang="zh-CN" altLang="en-US" sz="5400" b="1" smtClean="0">
                <a:solidFill>
                  <a:schemeClr val="tx1"/>
                </a:solidFill>
                <a:latin typeface="彩虹粗仿宋" pitchFamily="65" charset="-122"/>
                <a:ea typeface="彩虹粗仿宋" pitchFamily="65" charset="-122"/>
              </a:rPr>
              <a:t>谢 谢！</a:t>
            </a:r>
          </a:p>
        </p:txBody>
      </p:sp>
    </p:spTree>
  </p:cSld>
  <p:clrMapOvr>
    <a:masterClrMapping/>
  </p:clrMapOvr>
  <p:transition spd="med">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内容占位符 2"/>
          <p:cNvSpPr>
            <a:spLocks noGrp="1"/>
          </p:cNvSpPr>
          <p:nvPr>
            <p:ph idx="1"/>
          </p:nvPr>
        </p:nvSpPr>
        <p:spPr>
          <a:xfrm>
            <a:off x="723970" y="2132856"/>
            <a:ext cx="7270576" cy="1920526"/>
          </a:xfrm>
        </p:spPr>
        <p:txBody>
          <a:bodyPr wrap="square">
            <a:spAutoFit/>
          </a:bodyPr>
          <a:lstStyle/>
          <a:p>
            <a:pPr marL="457200" lvl="1" indent="0">
              <a:lnSpc>
                <a:spcPct val="150000"/>
              </a:lnSpc>
              <a:buNone/>
            </a:pPr>
            <a:r>
              <a:rPr lang="zh-CN" altLang="en-US" dirty="0" smtClean="0">
                <a:solidFill>
                  <a:schemeClr val="accent6">
                    <a:lumMod val="50000"/>
                  </a:schemeClr>
                </a:solidFill>
                <a:latin typeface="黑体" pitchFamily="2" charset="-122"/>
                <a:ea typeface="黑体" pitchFamily="2" charset="-122"/>
              </a:rPr>
              <a:t>密码可选，消费安全</a:t>
            </a:r>
            <a:endParaRPr lang="en-US" altLang="zh-CN" dirty="0" smtClean="0">
              <a:solidFill>
                <a:schemeClr val="accent6">
                  <a:lumMod val="50000"/>
                </a:schemeClr>
              </a:solidFill>
              <a:latin typeface="黑体" pitchFamily="2" charset="-122"/>
              <a:ea typeface="黑体" pitchFamily="2" charset="-122"/>
            </a:endParaRPr>
          </a:p>
          <a:p>
            <a:pPr marL="0" lvl="1" indent="623888">
              <a:lnSpc>
                <a:spcPct val="150000"/>
              </a:lnSpc>
              <a:buNone/>
            </a:pPr>
            <a:r>
              <a:rPr lang="zh-CN" altLang="en-US" sz="2400" dirty="0" smtClean="0">
                <a:latin typeface="黑体" pitchFamily="2" charset="-122"/>
                <a:ea typeface="黑体" pitchFamily="2" charset="-122"/>
              </a:rPr>
              <a:t>国内首推“境内消费密码可选功能”，根据个人用卡习惯灵活选择，密码</a:t>
            </a:r>
            <a:r>
              <a:rPr lang="en-US" altLang="zh-CN" sz="2400" dirty="0" smtClean="0">
                <a:latin typeface="黑体" pitchFamily="2" charset="-122"/>
                <a:ea typeface="黑体" pitchFamily="2" charset="-122"/>
              </a:rPr>
              <a:t>+</a:t>
            </a:r>
            <a:r>
              <a:rPr lang="zh-CN" altLang="en-US" sz="2400" dirty="0" smtClean="0">
                <a:latin typeface="黑体" pitchFamily="2" charset="-122"/>
                <a:ea typeface="黑体" pitchFamily="2" charset="-122"/>
              </a:rPr>
              <a:t>签名，用卡最安全。</a:t>
            </a:r>
          </a:p>
        </p:txBody>
      </p:sp>
      <p:grpSp>
        <p:nvGrpSpPr>
          <p:cNvPr id="5" name="组合 4"/>
          <p:cNvGrpSpPr/>
          <p:nvPr/>
        </p:nvGrpSpPr>
        <p:grpSpPr>
          <a:xfrm>
            <a:off x="404579" y="1131517"/>
            <a:ext cx="2664296" cy="432048"/>
            <a:chOff x="395536" y="1321218"/>
            <a:chExt cx="2664296" cy="432048"/>
          </a:xfrm>
        </p:grpSpPr>
        <p:sp>
          <p:nvSpPr>
            <p:cNvPr id="6" name="流程图: 可选过程 5"/>
            <p:cNvSpPr/>
            <p:nvPr/>
          </p:nvSpPr>
          <p:spPr bwMode="auto">
            <a:xfrm>
              <a:off x="395536" y="1321218"/>
              <a:ext cx="2664296" cy="432048"/>
            </a:xfrm>
            <a:prstGeom prst="flowChartAlternateProcess">
              <a:avLst/>
            </a:prstGeom>
            <a:solidFill>
              <a:schemeClr val="bg1"/>
            </a:solidFill>
            <a:ln w="9525" cap="flat" cmpd="sng" algn="ctr">
              <a:solidFill>
                <a:schemeClr val="accent1">
                  <a:lumMod val="50000"/>
                </a:schemeClr>
              </a:solidFill>
              <a:prstDash val="solid"/>
              <a:round/>
              <a:headEnd type="none" w="med" len="med"/>
              <a:tailEnd type="none" w="med" len="med"/>
            </a:ln>
            <a:effectLst>
              <a:outerShdw dist="107763" dir="2700000" algn="ctr" rotWithShape="0">
                <a:schemeClr val="bg2"/>
              </a:outerShdw>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1" lang="zh-CN" altLang="en-US" sz="4400" b="1" i="0" u="none" strike="noStrike" cap="none" normalizeH="0" baseline="0" smtClean="0">
                <a:ln>
                  <a:noFill/>
                </a:ln>
                <a:solidFill>
                  <a:srgbClr val="66FF33"/>
                </a:solidFill>
                <a:effectLst/>
                <a:latin typeface="Times New Roman" pitchFamily="18" charset="0"/>
                <a:ea typeface="黑体" pitchFamily="2" charset="-122"/>
              </a:endParaRPr>
            </a:p>
          </p:txBody>
        </p:sp>
        <p:sp>
          <p:nvSpPr>
            <p:cNvPr id="7" name="椭圆 6"/>
            <p:cNvSpPr/>
            <p:nvPr/>
          </p:nvSpPr>
          <p:spPr bwMode="auto">
            <a:xfrm>
              <a:off x="550703" y="1457380"/>
              <a:ext cx="165525" cy="165525"/>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1" lang="zh-CN" altLang="en-US" sz="4400" b="1" i="0" u="none" strike="noStrike" cap="none" normalizeH="0" baseline="0" smtClean="0">
                <a:ln>
                  <a:noFill/>
                </a:ln>
                <a:solidFill>
                  <a:srgbClr val="66FF33"/>
                </a:solidFill>
                <a:effectLst/>
                <a:latin typeface="Times New Roman" pitchFamily="18" charset="0"/>
                <a:ea typeface="黑体" pitchFamily="2" charset="-122"/>
              </a:endParaRPr>
            </a:p>
          </p:txBody>
        </p:sp>
        <p:sp>
          <p:nvSpPr>
            <p:cNvPr id="8" name="TextBox 7"/>
            <p:cNvSpPr txBox="1"/>
            <p:nvPr/>
          </p:nvSpPr>
          <p:spPr>
            <a:xfrm>
              <a:off x="819983" y="1370865"/>
              <a:ext cx="2169284" cy="338554"/>
            </a:xfrm>
            <a:prstGeom prst="rect">
              <a:avLst/>
            </a:prstGeom>
            <a:noFill/>
          </p:spPr>
          <p:txBody>
            <a:bodyPr wrap="square" rtlCol="0">
              <a:spAutoFit/>
            </a:bodyPr>
            <a:lstStyle/>
            <a:p>
              <a:pPr algn="l"/>
              <a:r>
                <a:rPr lang="zh-CN" altLang="en-US" sz="1600" dirty="0" smtClean="0">
                  <a:solidFill>
                    <a:schemeClr val="tx1"/>
                  </a:solidFill>
                </a:rPr>
                <a:t>十大功能   安全方便</a:t>
              </a:r>
              <a:endParaRPr lang="zh-CN" altLang="en-US" sz="1600" dirty="0">
                <a:solidFill>
                  <a:schemeClr val="tx1"/>
                </a:solidFill>
              </a:endParaRPr>
            </a:p>
          </p:txBody>
        </p:sp>
      </p:grpSp>
    </p:spTree>
    <p:extLst>
      <p:ext uri="{BB962C8B-B14F-4D97-AF65-F5344CB8AC3E}">
        <p14:creationId xmlns="" xmlns:p14="http://schemas.microsoft.com/office/powerpoint/2010/main" val="495736593"/>
      </p:ext>
    </p:extLst>
  </p:cSld>
  <p:clrMapOvr>
    <a:masterClrMapping/>
  </p:clrMapOvr>
  <p:transition spd="med">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内容占位符 2"/>
          <p:cNvSpPr>
            <a:spLocks noGrp="1"/>
          </p:cNvSpPr>
          <p:nvPr>
            <p:ph idx="1"/>
          </p:nvPr>
        </p:nvSpPr>
        <p:spPr>
          <a:xfrm>
            <a:off x="723970" y="2132856"/>
            <a:ext cx="7270576" cy="1920526"/>
          </a:xfrm>
        </p:spPr>
        <p:txBody>
          <a:bodyPr wrap="square">
            <a:spAutoFit/>
          </a:bodyPr>
          <a:lstStyle/>
          <a:p>
            <a:pPr marL="457200" lvl="1" indent="0">
              <a:lnSpc>
                <a:spcPct val="150000"/>
              </a:lnSpc>
              <a:buNone/>
            </a:pPr>
            <a:r>
              <a:rPr lang="zh-CN" altLang="en-US" dirty="0">
                <a:solidFill>
                  <a:schemeClr val="accent6">
                    <a:lumMod val="50000"/>
                  </a:schemeClr>
                </a:solidFill>
                <a:latin typeface="黑体" pitchFamily="2" charset="-122"/>
                <a:ea typeface="黑体" pitchFamily="2" charset="-122"/>
              </a:rPr>
              <a:t>永久</a:t>
            </a:r>
            <a:r>
              <a:rPr lang="zh-CN" altLang="en-US" dirty="0" smtClean="0">
                <a:solidFill>
                  <a:schemeClr val="accent6">
                    <a:lumMod val="50000"/>
                  </a:schemeClr>
                </a:solidFill>
                <a:latin typeface="黑体" pitchFamily="2" charset="-122"/>
                <a:ea typeface="黑体" pitchFamily="2" charset="-122"/>
              </a:rPr>
              <a:t>积分，常年有效</a:t>
            </a:r>
            <a:endParaRPr lang="en-US" altLang="zh-CN" dirty="0" smtClean="0">
              <a:solidFill>
                <a:schemeClr val="accent6">
                  <a:lumMod val="50000"/>
                </a:schemeClr>
              </a:solidFill>
              <a:latin typeface="黑体" pitchFamily="2" charset="-122"/>
              <a:ea typeface="黑体" pitchFamily="2" charset="-122"/>
            </a:endParaRPr>
          </a:p>
          <a:p>
            <a:pPr marL="0" lvl="1" indent="623888">
              <a:lnSpc>
                <a:spcPct val="150000"/>
              </a:lnSpc>
              <a:buNone/>
            </a:pPr>
            <a:r>
              <a:rPr lang="zh-CN" altLang="en-US" sz="2400" dirty="0" smtClean="0">
                <a:latin typeface="黑体" pitchFamily="2" charset="-122"/>
                <a:ea typeface="黑体" pitchFamily="2" charset="-122"/>
              </a:rPr>
              <a:t>刷卡消费人民币</a:t>
            </a:r>
            <a:r>
              <a:rPr lang="en-US" altLang="zh-CN" sz="2400" dirty="0" smtClean="0">
                <a:latin typeface="黑体" pitchFamily="2" charset="-122"/>
                <a:ea typeface="黑体" pitchFamily="2" charset="-122"/>
              </a:rPr>
              <a:t>1</a:t>
            </a:r>
            <a:r>
              <a:rPr lang="zh-CN" altLang="en-US" sz="2400" dirty="0" smtClean="0">
                <a:latin typeface="黑体" pitchFamily="2" charset="-122"/>
                <a:ea typeface="黑体" pitchFamily="2" charset="-122"/>
              </a:rPr>
              <a:t>元积</a:t>
            </a:r>
            <a:r>
              <a:rPr lang="en-US" altLang="zh-CN" sz="2400" dirty="0" smtClean="0">
                <a:latin typeface="黑体" pitchFamily="2" charset="-122"/>
                <a:ea typeface="黑体" pitchFamily="2" charset="-122"/>
              </a:rPr>
              <a:t>1</a:t>
            </a:r>
            <a:r>
              <a:rPr lang="zh-CN" altLang="en-US" sz="2400" dirty="0" smtClean="0">
                <a:latin typeface="黑体" pitchFamily="2" charset="-122"/>
                <a:ea typeface="黑体" pitchFamily="2" charset="-122"/>
              </a:rPr>
              <a:t>分，积分永久累计，常年有效，更可兑换多样化积分礼品。</a:t>
            </a:r>
          </a:p>
        </p:txBody>
      </p:sp>
      <p:grpSp>
        <p:nvGrpSpPr>
          <p:cNvPr id="5" name="组合 4"/>
          <p:cNvGrpSpPr/>
          <p:nvPr/>
        </p:nvGrpSpPr>
        <p:grpSpPr>
          <a:xfrm>
            <a:off x="404579" y="1131517"/>
            <a:ext cx="2664296" cy="432048"/>
            <a:chOff x="395536" y="1321218"/>
            <a:chExt cx="2664296" cy="432048"/>
          </a:xfrm>
        </p:grpSpPr>
        <p:sp>
          <p:nvSpPr>
            <p:cNvPr id="6" name="流程图: 可选过程 5"/>
            <p:cNvSpPr/>
            <p:nvPr/>
          </p:nvSpPr>
          <p:spPr bwMode="auto">
            <a:xfrm>
              <a:off x="395536" y="1321218"/>
              <a:ext cx="2664296" cy="432048"/>
            </a:xfrm>
            <a:prstGeom prst="flowChartAlternateProcess">
              <a:avLst/>
            </a:prstGeom>
            <a:solidFill>
              <a:schemeClr val="bg1"/>
            </a:solidFill>
            <a:ln w="9525" cap="flat" cmpd="sng" algn="ctr">
              <a:solidFill>
                <a:schemeClr val="accent1">
                  <a:lumMod val="50000"/>
                </a:schemeClr>
              </a:solidFill>
              <a:prstDash val="solid"/>
              <a:round/>
              <a:headEnd type="none" w="med" len="med"/>
              <a:tailEnd type="none" w="med" len="med"/>
            </a:ln>
            <a:effectLst>
              <a:outerShdw dist="107763" dir="2700000" algn="ctr" rotWithShape="0">
                <a:schemeClr val="bg2"/>
              </a:outerShdw>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1" lang="zh-CN" altLang="en-US" sz="4400" b="1" i="0" u="none" strike="noStrike" cap="none" normalizeH="0" baseline="0" smtClean="0">
                <a:ln>
                  <a:noFill/>
                </a:ln>
                <a:solidFill>
                  <a:srgbClr val="66FF33"/>
                </a:solidFill>
                <a:effectLst/>
                <a:latin typeface="Times New Roman" pitchFamily="18" charset="0"/>
                <a:ea typeface="黑体" pitchFamily="2" charset="-122"/>
              </a:endParaRPr>
            </a:p>
          </p:txBody>
        </p:sp>
        <p:sp>
          <p:nvSpPr>
            <p:cNvPr id="7" name="椭圆 6"/>
            <p:cNvSpPr/>
            <p:nvPr/>
          </p:nvSpPr>
          <p:spPr bwMode="auto">
            <a:xfrm>
              <a:off x="550703" y="1457380"/>
              <a:ext cx="165525" cy="165525"/>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1" lang="zh-CN" altLang="en-US" sz="4400" b="1" i="0" u="none" strike="noStrike" cap="none" normalizeH="0" baseline="0" smtClean="0">
                <a:ln>
                  <a:noFill/>
                </a:ln>
                <a:solidFill>
                  <a:srgbClr val="66FF33"/>
                </a:solidFill>
                <a:effectLst/>
                <a:latin typeface="Times New Roman" pitchFamily="18" charset="0"/>
                <a:ea typeface="黑体" pitchFamily="2" charset="-122"/>
              </a:endParaRPr>
            </a:p>
          </p:txBody>
        </p:sp>
        <p:sp>
          <p:nvSpPr>
            <p:cNvPr id="8" name="TextBox 7"/>
            <p:cNvSpPr txBox="1"/>
            <p:nvPr/>
          </p:nvSpPr>
          <p:spPr>
            <a:xfrm>
              <a:off x="819983" y="1370865"/>
              <a:ext cx="2169284" cy="338554"/>
            </a:xfrm>
            <a:prstGeom prst="rect">
              <a:avLst/>
            </a:prstGeom>
            <a:noFill/>
          </p:spPr>
          <p:txBody>
            <a:bodyPr wrap="square" rtlCol="0">
              <a:spAutoFit/>
            </a:bodyPr>
            <a:lstStyle/>
            <a:p>
              <a:pPr algn="l"/>
              <a:r>
                <a:rPr lang="zh-CN" altLang="en-US" sz="1600" dirty="0" smtClean="0">
                  <a:solidFill>
                    <a:schemeClr val="tx1"/>
                  </a:solidFill>
                </a:rPr>
                <a:t>十大功能   安全方便</a:t>
              </a:r>
              <a:endParaRPr lang="zh-CN" altLang="en-US" sz="1600" dirty="0">
                <a:solidFill>
                  <a:schemeClr val="tx1"/>
                </a:solidFill>
              </a:endParaRPr>
            </a:p>
          </p:txBody>
        </p:sp>
      </p:grpSp>
    </p:spTree>
    <p:extLst>
      <p:ext uri="{BB962C8B-B14F-4D97-AF65-F5344CB8AC3E}">
        <p14:creationId xmlns="" xmlns:p14="http://schemas.microsoft.com/office/powerpoint/2010/main" val="4229792672"/>
      </p:ext>
    </p:extLst>
  </p:cSld>
  <p:clrMapOvr>
    <a:masterClrMapping/>
  </p:clrMapOvr>
  <p:transition spd="med">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内容占位符 2"/>
          <p:cNvSpPr>
            <a:spLocks noGrp="1"/>
          </p:cNvSpPr>
          <p:nvPr>
            <p:ph idx="1"/>
          </p:nvPr>
        </p:nvSpPr>
        <p:spPr>
          <a:xfrm>
            <a:off x="723970" y="2132856"/>
            <a:ext cx="7270576" cy="1920526"/>
          </a:xfrm>
        </p:spPr>
        <p:txBody>
          <a:bodyPr wrap="square">
            <a:spAutoFit/>
          </a:bodyPr>
          <a:lstStyle/>
          <a:p>
            <a:pPr marL="457200" lvl="1" indent="0">
              <a:lnSpc>
                <a:spcPct val="150000"/>
              </a:lnSpc>
              <a:buNone/>
            </a:pPr>
            <a:r>
              <a:rPr lang="zh-CN" altLang="en-US" dirty="0" smtClean="0">
                <a:solidFill>
                  <a:schemeClr val="accent6">
                    <a:lumMod val="50000"/>
                  </a:schemeClr>
                </a:solidFill>
                <a:latin typeface="黑体" pitchFamily="2" charset="-122"/>
                <a:ea typeface="黑体" pitchFamily="2" charset="-122"/>
              </a:rPr>
              <a:t>一卡在手，轻松理财</a:t>
            </a:r>
            <a:endParaRPr lang="en-US" altLang="zh-CN" dirty="0" smtClean="0">
              <a:solidFill>
                <a:schemeClr val="accent6">
                  <a:lumMod val="50000"/>
                </a:schemeClr>
              </a:solidFill>
              <a:latin typeface="黑体" pitchFamily="2" charset="-122"/>
              <a:ea typeface="黑体" pitchFamily="2" charset="-122"/>
            </a:endParaRPr>
          </a:p>
          <a:p>
            <a:pPr marL="0" lvl="1" indent="623888">
              <a:lnSpc>
                <a:spcPct val="150000"/>
              </a:lnSpc>
              <a:buNone/>
            </a:pPr>
            <a:r>
              <a:rPr lang="zh-CN" altLang="en-US" sz="2400" dirty="0" smtClean="0">
                <a:latin typeface="黑体" pitchFamily="2" charset="-122"/>
                <a:ea typeface="黑体" pitchFamily="2" charset="-122"/>
              </a:rPr>
              <a:t>每月提供对账单，交易明细清晰明了，理财倍感轻松。</a:t>
            </a:r>
          </a:p>
        </p:txBody>
      </p:sp>
      <p:grpSp>
        <p:nvGrpSpPr>
          <p:cNvPr id="5" name="组合 4"/>
          <p:cNvGrpSpPr/>
          <p:nvPr/>
        </p:nvGrpSpPr>
        <p:grpSpPr>
          <a:xfrm>
            <a:off x="404579" y="1131517"/>
            <a:ext cx="2664296" cy="432048"/>
            <a:chOff x="395536" y="1321218"/>
            <a:chExt cx="2664296" cy="432048"/>
          </a:xfrm>
        </p:grpSpPr>
        <p:sp>
          <p:nvSpPr>
            <p:cNvPr id="6" name="流程图: 可选过程 5"/>
            <p:cNvSpPr/>
            <p:nvPr/>
          </p:nvSpPr>
          <p:spPr bwMode="auto">
            <a:xfrm>
              <a:off x="395536" y="1321218"/>
              <a:ext cx="2664296" cy="432048"/>
            </a:xfrm>
            <a:prstGeom prst="flowChartAlternateProcess">
              <a:avLst/>
            </a:prstGeom>
            <a:solidFill>
              <a:schemeClr val="bg1"/>
            </a:solidFill>
            <a:ln w="9525" cap="flat" cmpd="sng" algn="ctr">
              <a:solidFill>
                <a:schemeClr val="accent1">
                  <a:lumMod val="50000"/>
                </a:schemeClr>
              </a:solidFill>
              <a:prstDash val="solid"/>
              <a:round/>
              <a:headEnd type="none" w="med" len="med"/>
              <a:tailEnd type="none" w="med" len="med"/>
            </a:ln>
            <a:effectLst>
              <a:outerShdw dist="107763" dir="2700000" algn="ctr" rotWithShape="0">
                <a:schemeClr val="bg2"/>
              </a:outerShdw>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1" lang="zh-CN" altLang="en-US" sz="4400" b="1" i="0" u="none" strike="noStrike" cap="none" normalizeH="0" baseline="0" smtClean="0">
                <a:ln>
                  <a:noFill/>
                </a:ln>
                <a:solidFill>
                  <a:srgbClr val="66FF33"/>
                </a:solidFill>
                <a:effectLst/>
                <a:latin typeface="Times New Roman" pitchFamily="18" charset="0"/>
                <a:ea typeface="黑体" pitchFamily="2" charset="-122"/>
              </a:endParaRPr>
            </a:p>
          </p:txBody>
        </p:sp>
        <p:sp>
          <p:nvSpPr>
            <p:cNvPr id="7" name="椭圆 6"/>
            <p:cNvSpPr/>
            <p:nvPr/>
          </p:nvSpPr>
          <p:spPr bwMode="auto">
            <a:xfrm>
              <a:off x="550703" y="1457380"/>
              <a:ext cx="165525" cy="165525"/>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1" lang="zh-CN" altLang="en-US" sz="4400" b="1" i="0" u="none" strike="noStrike" cap="none" normalizeH="0" baseline="0" smtClean="0">
                <a:ln>
                  <a:noFill/>
                </a:ln>
                <a:solidFill>
                  <a:srgbClr val="66FF33"/>
                </a:solidFill>
                <a:effectLst/>
                <a:latin typeface="Times New Roman" pitchFamily="18" charset="0"/>
                <a:ea typeface="黑体" pitchFamily="2" charset="-122"/>
              </a:endParaRPr>
            </a:p>
          </p:txBody>
        </p:sp>
        <p:sp>
          <p:nvSpPr>
            <p:cNvPr id="8" name="TextBox 7"/>
            <p:cNvSpPr txBox="1"/>
            <p:nvPr/>
          </p:nvSpPr>
          <p:spPr>
            <a:xfrm>
              <a:off x="819983" y="1370865"/>
              <a:ext cx="2169284" cy="338554"/>
            </a:xfrm>
            <a:prstGeom prst="rect">
              <a:avLst/>
            </a:prstGeom>
            <a:noFill/>
          </p:spPr>
          <p:txBody>
            <a:bodyPr wrap="square" rtlCol="0">
              <a:spAutoFit/>
            </a:bodyPr>
            <a:lstStyle/>
            <a:p>
              <a:pPr algn="l"/>
              <a:r>
                <a:rPr lang="zh-CN" altLang="en-US" sz="1600" dirty="0" smtClean="0">
                  <a:solidFill>
                    <a:schemeClr val="tx1"/>
                  </a:solidFill>
                </a:rPr>
                <a:t>十大功能   安全方便</a:t>
              </a:r>
              <a:endParaRPr lang="zh-CN" altLang="en-US" sz="1600" dirty="0">
                <a:solidFill>
                  <a:schemeClr val="tx1"/>
                </a:solidFill>
              </a:endParaRPr>
            </a:p>
          </p:txBody>
        </p:sp>
      </p:grpSp>
    </p:spTree>
    <p:extLst>
      <p:ext uri="{BB962C8B-B14F-4D97-AF65-F5344CB8AC3E}">
        <p14:creationId xmlns="" xmlns:p14="http://schemas.microsoft.com/office/powerpoint/2010/main" val="657433775"/>
      </p:ext>
    </p:extLst>
  </p:cSld>
  <p:clrMapOvr>
    <a:masterClrMapping/>
  </p:clrMapOvr>
  <p:transition spd="med">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内容占位符 2"/>
          <p:cNvSpPr>
            <a:spLocks noGrp="1"/>
          </p:cNvSpPr>
          <p:nvPr>
            <p:ph idx="1"/>
          </p:nvPr>
        </p:nvSpPr>
        <p:spPr>
          <a:xfrm>
            <a:off x="723970" y="2132856"/>
            <a:ext cx="7736462" cy="3102388"/>
          </a:xfrm>
        </p:spPr>
        <p:txBody>
          <a:bodyPr wrap="square">
            <a:spAutoFit/>
          </a:bodyPr>
          <a:lstStyle/>
          <a:p>
            <a:pPr marL="457200" lvl="1" indent="0">
              <a:lnSpc>
                <a:spcPct val="150000"/>
              </a:lnSpc>
              <a:buNone/>
            </a:pPr>
            <a:r>
              <a:rPr lang="zh-CN" altLang="en-US" dirty="0" smtClean="0">
                <a:solidFill>
                  <a:schemeClr val="accent6">
                    <a:lumMod val="50000"/>
                  </a:schemeClr>
                </a:solidFill>
                <a:latin typeface="黑体" pitchFamily="2" charset="-122"/>
                <a:ea typeface="黑体" pitchFamily="2" charset="-122"/>
              </a:rPr>
              <a:t>多种选择，还款便利</a:t>
            </a:r>
            <a:endParaRPr lang="en-US" altLang="zh-CN" dirty="0" smtClean="0">
              <a:solidFill>
                <a:schemeClr val="accent6">
                  <a:lumMod val="50000"/>
                </a:schemeClr>
              </a:solidFill>
              <a:latin typeface="黑体" pitchFamily="2" charset="-122"/>
              <a:ea typeface="黑体" pitchFamily="2" charset="-122"/>
            </a:endParaRPr>
          </a:p>
          <a:p>
            <a:pPr marL="0" lvl="1" indent="623888">
              <a:lnSpc>
                <a:spcPct val="150000"/>
              </a:lnSpc>
              <a:buNone/>
            </a:pPr>
            <a:r>
              <a:rPr lang="zh-CN" altLang="en-US" sz="2400" dirty="0" smtClean="0">
                <a:latin typeface="黑体" pitchFamily="2" charset="-122"/>
                <a:ea typeface="黑体" pitchFamily="2" charset="-122"/>
              </a:rPr>
              <a:t>公务消费，可单位批量还款；</a:t>
            </a:r>
            <a:endParaRPr lang="en-US" altLang="zh-CN" sz="2400" dirty="0" smtClean="0">
              <a:latin typeface="黑体" pitchFamily="2" charset="-122"/>
              <a:ea typeface="黑体" pitchFamily="2" charset="-122"/>
            </a:endParaRPr>
          </a:p>
          <a:p>
            <a:pPr marL="0" lvl="1" indent="623888">
              <a:lnSpc>
                <a:spcPct val="150000"/>
              </a:lnSpc>
              <a:buNone/>
            </a:pPr>
            <a:r>
              <a:rPr lang="zh-CN" altLang="en-US" sz="2400" dirty="0">
                <a:latin typeface="黑体" pitchFamily="2" charset="-122"/>
                <a:ea typeface="黑体" pitchFamily="2" charset="-122"/>
              </a:rPr>
              <a:t>私人</a:t>
            </a:r>
            <a:r>
              <a:rPr lang="zh-CN" altLang="en-US" sz="2400" dirty="0" smtClean="0">
                <a:latin typeface="黑体" pitchFamily="2" charset="-122"/>
                <a:ea typeface="黑体" pitchFamily="2" charset="-122"/>
              </a:rPr>
              <a:t>消费，可在网点柜面、</a:t>
            </a:r>
            <a:r>
              <a:rPr lang="en-US" altLang="zh-CN" sz="2400" dirty="0" smtClean="0">
                <a:latin typeface="黑体" pitchFamily="2" charset="-122"/>
                <a:ea typeface="黑体" pitchFamily="2" charset="-122"/>
              </a:rPr>
              <a:t>ATM</a:t>
            </a:r>
            <a:r>
              <a:rPr lang="zh-CN" altLang="en-US" sz="2400" dirty="0" smtClean="0">
                <a:latin typeface="黑体" pitchFamily="2" charset="-122"/>
                <a:ea typeface="黑体" pitchFamily="2" charset="-122"/>
              </a:rPr>
              <a:t>、</a:t>
            </a:r>
            <a:r>
              <a:rPr lang="en-US" altLang="zh-CN" sz="2400" dirty="0" err="1" smtClean="0">
                <a:latin typeface="黑体" pitchFamily="2" charset="-122"/>
                <a:ea typeface="黑体" pitchFamily="2" charset="-122"/>
              </a:rPr>
              <a:t>CDM</a:t>
            </a:r>
            <a:r>
              <a:rPr lang="zh-CN" altLang="en-US" sz="2400" dirty="0" smtClean="0">
                <a:latin typeface="黑体" pitchFamily="2" charset="-122"/>
                <a:ea typeface="黑体" pitchFamily="2" charset="-122"/>
              </a:rPr>
              <a:t>、约定账户、网上银行、微信、支付宝等第三方支付平台等众多渠道还款，灵活方便。</a:t>
            </a:r>
          </a:p>
        </p:txBody>
      </p:sp>
      <p:grpSp>
        <p:nvGrpSpPr>
          <p:cNvPr id="5" name="组合 4"/>
          <p:cNvGrpSpPr/>
          <p:nvPr/>
        </p:nvGrpSpPr>
        <p:grpSpPr>
          <a:xfrm>
            <a:off x="404579" y="1131517"/>
            <a:ext cx="2664296" cy="432048"/>
            <a:chOff x="395536" y="1321218"/>
            <a:chExt cx="2664296" cy="432048"/>
          </a:xfrm>
        </p:grpSpPr>
        <p:sp>
          <p:nvSpPr>
            <p:cNvPr id="6" name="流程图: 可选过程 5"/>
            <p:cNvSpPr/>
            <p:nvPr/>
          </p:nvSpPr>
          <p:spPr bwMode="auto">
            <a:xfrm>
              <a:off x="395536" y="1321218"/>
              <a:ext cx="2664296" cy="432048"/>
            </a:xfrm>
            <a:prstGeom prst="flowChartAlternateProcess">
              <a:avLst/>
            </a:prstGeom>
            <a:solidFill>
              <a:schemeClr val="bg1"/>
            </a:solidFill>
            <a:ln w="9525" cap="flat" cmpd="sng" algn="ctr">
              <a:solidFill>
                <a:schemeClr val="accent1">
                  <a:lumMod val="50000"/>
                </a:schemeClr>
              </a:solidFill>
              <a:prstDash val="solid"/>
              <a:round/>
              <a:headEnd type="none" w="med" len="med"/>
              <a:tailEnd type="none" w="med" len="med"/>
            </a:ln>
            <a:effectLst>
              <a:outerShdw dist="107763" dir="2700000" algn="ctr" rotWithShape="0">
                <a:schemeClr val="bg2"/>
              </a:outerShdw>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1" lang="zh-CN" altLang="en-US" sz="4400" b="1" i="0" u="none" strike="noStrike" cap="none" normalizeH="0" baseline="0" smtClean="0">
                <a:ln>
                  <a:noFill/>
                </a:ln>
                <a:solidFill>
                  <a:srgbClr val="66FF33"/>
                </a:solidFill>
                <a:effectLst/>
                <a:latin typeface="Times New Roman" pitchFamily="18" charset="0"/>
                <a:ea typeface="黑体" pitchFamily="2" charset="-122"/>
              </a:endParaRPr>
            </a:p>
          </p:txBody>
        </p:sp>
        <p:sp>
          <p:nvSpPr>
            <p:cNvPr id="7" name="椭圆 6"/>
            <p:cNvSpPr/>
            <p:nvPr/>
          </p:nvSpPr>
          <p:spPr bwMode="auto">
            <a:xfrm>
              <a:off x="550703" y="1457380"/>
              <a:ext cx="165525" cy="165525"/>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1" lang="zh-CN" altLang="en-US" sz="4400" b="1" i="0" u="none" strike="noStrike" cap="none" normalizeH="0" baseline="0" smtClean="0">
                <a:ln>
                  <a:noFill/>
                </a:ln>
                <a:solidFill>
                  <a:srgbClr val="66FF33"/>
                </a:solidFill>
                <a:effectLst/>
                <a:latin typeface="Times New Roman" pitchFamily="18" charset="0"/>
                <a:ea typeface="黑体" pitchFamily="2" charset="-122"/>
              </a:endParaRPr>
            </a:p>
          </p:txBody>
        </p:sp>
        <p:sp>
          <p:nvSpPr>
            <p:cNvPr id="8" name="TextBox 7"/>
            <p:cNvSpPr txBox="1"/>
            <p:nvPr/>
          </p:nvSpPr>
          <p:spPr>
            <a:xfrm>
              <a:off x="819983" y="1370865"/>
              <a:ext cx="2169284" cy="338554"/>
            </a:xfrm>
            <a:prstGeom prst="rect">
              <a:avLst/>
            </a:prstGeom>
            <a:noFill/>
          </p:spPr>
          <p:txBody>
            <a:bodyPr wrap="square" rtlCol="0">
              <a:spAutoFit/>
            </a:bodyPr>
            <a:lstStyle/>
            <a:p>
              <a:pPr algn="l"/>
              <a:r>
                <a:rPr lang="zh-CN" altLang="en-US" sz="1600" dirty="0" smtClean="0">
                  <a:solidFill>
                    <a:schemeClr val="tx1"/>
                  </a:solidFill>
                </a:rPr>
                <a:t>十大功能   安全方便</a:t>
              </a:r>
              <a:endParaRPr lang="zh-CN" altLang="en-US" sz="1600" dirty="0">
                <a:solidFill>
                  <a:schemeClr val="tx1"/>
                </a:solidFill>
              </a:endParaRPr>
            </a:p>
          </p:txBody>
        </p:sp>
      </p:grpSp>
    </p:spTree>
    <p:extLst>
      <p:ext uri="{BB962C8B-B14F-4D97-AF65-F5344CB8AC3E}">
        <p14:creationId xmlns="" xmlns:p14="http://schemas.microsoft.com/office/powerpoint/2010/main" val="975539814"/>
      </p:ext>
    </p:extLst>
  </p:cSld>
  <p:clrMapOvr>
    <a:masterClrMapping/>
  </p:clrMapOvr>
  <p:transition spd="med">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内容占位符 2"/>
          <p:cNvSpPr>
            <a:spLocks noGrp="1"/>
          </p:cNvSpPr>
          <p:nvPr>
            <p:ph idx="1"/>
          </p:nvPr>
        </p:nvSpPr>
        <p:spPr>
          <a:xfrm>
            <a:off x="723970" y="2132856"/>
            <a:ext cx="7270576" cy="1920526"/>
          </a:xfrm>
        </p:spPr>
        <p:txBody>
          <a:bodyPr wrap="square">
            <a:spAutoFit/>
          </a:bodyPr>
          <a:lstStyle/>
          <a:p>
            <a:pPr marL="457200" lvl="1" indent="0">
              <a:lnSpc>
                <a:spcPct val="150000"/>
              </a:lnSpc>
              <a:buNone/>
            </a:pPr>
            <a:r>
              <a:rPr lang="zh-CN" altLang="en-US" dirty="0" smtClean="0">
                <a:solidFill>
                  <a:schemeClr val="accent6">
                    <a:lumMod val="50000"/>
                  </a:schemeClr>
                </a:solidFill>
                <a:latin typeface="黑体" pitchFamily="2" charset="-122"/>
                <a:ea typeface="黑体" pitchFamily="2" charset="-122"/>
              </a:rPr>
              <a:t>网上银行，全面周到</a:t>
            </a:r>
            <a:endParaRPr lang="en-US" altLang="zh-CN" dirty="0" smtClean="0">
              <a:solidFill>
                <a:schemeClr val="accent6">
                  <a:lumMod val="50000"/>
                </a:schemeClr>
              </a:solidFill>
              <a:latin typeface="黑体" pitchFamily="2" charset="-122"/>
              <a:ea typeface="黑体" pitchFamily="2" charset="-122"/>
            </a:endParaRPr>
          </a:p>
          <a:p>
            <a:pPr marL="0" lvl="1" indent="623888">
              <a:lnSpc>
                <a:spcPct val="150000"/>
              </a:lnSpc>
              <a:buNone/>
            </a:pPr>
            <a:r>
              <a:rPr lang="zh-CN" altLang="en-US" sz="2400" dirty="0" smtClean="0">
                <a:latin typeface="黑体" pitchFamily="2" charset="-122"/>
                <a:ea typeface="黑体" pitchFamily="2" charset="-122"/>
              </a:rPr>
              <a:t>登录</a:t>
            </a:r>
            <a:r>
              <a:rPr lang="en-US" altLang="zh-CN" sz="2400" dirty="0" err="1" smtClean="0">
                <a:latin typeface="黑体" pitchFamily="2" charset="-122"/>
                <a:ea typeface="黑体" pitchFamily="2" charset="-122"/>
              </a:rPr>
              <a:t>www.ccb.com</a:t>
            </a:r>
            <a:r>
              <a:rPr lang="zh-CN" altLang="en-US" sz="2400" dirty="0" smtClean="0">
                <a:latin typeface="黑体" pitchFamily="2" charset="-122"/>
                <a:ea typeface="黑体" pitchFamily="2" charset="-122"/>
              </a:rPr>
              <a:t>可足不出户，完成开卡、余额查询、账单查询、还款等多项功能。</a:t>
            </a:r>
          </a:p>
        </p:txBody>
      </p:sp>
      <p:grpSp>
        <p:nvGrpSpPr>
          <p:cNvPr id="5" name="组合 4"/>
          <p:cNvGrpSpPr/>
          <p:nvPr/>
        </p:nvGrpSpPr>
        <p:grpSpPr>
          <a:xfrm>
            <a:off x="404579" y="1131517"/>
            <a:ext cx="2664296" cy="432048"/>
            <a:chOff x="395536" y="1321218"/>
            <a:chExt cx="2664296" cy="432048"/>
          </a:xfrm>
        </p:grpSpPr>
        <p:sp>
          <p:nvSpPr>
            <p:cNvPr id="6" name="流程图: 可选过程 5"/>
            <p:cNvSpPr/>
            <p:nvPr/>
          </p:nvSpPr>
          <p:spPr bwMode="auto">
            <a:xfrm>
              <a:off x="395536" y="1321218"/>
              <a:ext cx="2664296" cy="432048"/>
            </a:xfrm>
            <a:prstGeom prst="flowChartAlternateProcess">
              <a:avLst/>
            </a:prstGeom>
            <a:solidFill>
              <a:schemeClr val="bg1"/>
            </a:solidFill>
            <a:ln w="9525" cap="flat" cmpd="sng" algn="ctr">
              <a:solidFill>
                <a:schemeClr val="accent1">
                  <a:lumMod val="50000"/>
                </a:schemeClr>
              </a:solidFill>
              <a:prstDash val="solid"/>
              <a:round/>
              <a:headEnd type="none" w="med" len="med"/>
              <a:tailEnd type="none" w="med" len="med"/>
            </a:ln>
            <a:effectLst>
              <a:outerShdw dist="107763" dir="2700000" algn="ctr" rotWithShape="0">
                <a:schemeClr val="bg2"/>
              </a:outerShdw>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1" lang="zh-CN" altLang="en-US" sz="4400" b="1" i="0" u="none" strike="noStrike" cap="none" normalizeH="0" baseline="0" smtClean="0">
                <a:ln>
                  <a:noFill/>
                </a:ln>
                <a:solidFill>
                  <a:srgbClr val="66FF33"/>
                </a:solidFill>
                <a:effectLst/>
                <a:latin typeface="Times New Roman" pitchFamily="18" charset="0"/>
                <a:ea typeface="黑体" pitchFamily="2" charset="-122"/>
              </a:endParaRPr>
            </a:p>
          </p:txBody>
        </p:sp>
        <p:sp>
          <p:nvSpPr>
            <p:cNvPr id="7" name="椭圆 6"/>
            <p:cNvSpPr/>
            <p:nvPr/>
          </p:nvSpPr>
          <p:spPr bwMode="auto">
            <a:xfrm>
              <a:off x="550703" y="1457380"/>
              <a:ext cx="165525" cy="165525"/>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1" lang="zh-CN" altLang="en-US" sz="4400" b="1" i="0" u="none" strike="noStrike" cap="none" normalizeH="0" baseline="0" smtClean="0">
                <a:ln>
                  <a:noFill/>
                </a:ln>
                <a:solidFill>
                  <a:srgbClr val="66FF33"/>
                </a:solidFill>
                <a:effectLst/>
                <a:latin typeface="Times New Roman" pitchFamily="18" charset="0"/>
                <a:ea typeface="黑体" pitchFamily="2" charset="-122"/>
              </a:endParaRPr>
            </a:p>
          </p:txBody>
        </p:sp>
        <p:sp>
          <p:nvSpPr>
            <p:cNvPr id="8" name="TextBox 7"/>
            <p:cNvSpPr txBox="1"/>
            <p:nvPr/>
          </p:nvSpPr>
          <p:spPr>
            <a:xfrm>
              <a:off x="819983" y="1370865"/>
              <a:ext cx="2169284" cy="338554"/>
            </a:xfrm>
            <a:prstGeom prst="rect">
              <a:avLst/>
            </a:prstGeom>
            <a:noFill/>
          </p:spPr>
          <p:txBody>
            <a:bodyPr wrap="square" rtlCol="0">
              <a:spAutoFit/>
            </a:bodyPr>
            <a:lstStyle/>
            <a:p>
              <a:pPr algn="l"/>
              <a:r>
                <a:rPr lang="zh-CN" altLang="en-US" sz="1600" dirty="0" smtClean="0">
                  <a:solidFill>
                    <a:schemeClr val="tx1"/>
                  </a:solidFill>
                </a:rPr>
                <a:t>十大功能   安全方便</a:t>
              </a:r>
              <a:endParaRPr lang="zh-CN" altLang="en-US" sz="1600" dirty="0">
                <a:solidFill>
                  <a:schemeClr val="tx1"/>
                </a:solidFill>
              </a:endParaRPr>
            </a:p>
          </p:txBody>
        </p:sp>
      </p:grpSp>
    </p:spTree>
    <p:extLst>
      <p:ext uri="{BB962C8B-B14F-4D97-AF65-F5344CB8AC3E}">
        <p14:creationId xmlns="" xmlns:p14="http://schemas.microsoft.com/office/powerpoint/2010/main" val="1588629905"/>
      </p:ext>
    </p:extLst>
  </p:cSld>
  <p:clrMapOvr>
    <a:masterClrMapping/>
  </p:clrMapOvr>
  <p:transition spd="med">
    <p:fade/>
  </p:transition>
  <p:timing>
    <p:tnLst>
      <p:par>
        <p:cTn id="1" dur="indefinite" restart="never" nodeType="tmRoot"/>
      </p:par>
    </p:tnLst>
  </p:timing>
</p:sld>
</file>

<file path=ppt/theme/theme1.xml><?xml version="1.0" encoding="utf-8"?>
<a:theme xmlns:a="http://schemas.openxmlformats.org/drawingml/2006/main" name="默认设计模板">
  <a:themeElements>
    <a:clrScheme name="默认设计模板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默认设计模板">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outerShdw dist="107763" dir="2700000" algn="ctr" rotWithShape="0">
            <a:schemeClr val="bg2"/>
          </a:outerShdw>
        </a:effectLst>
      </a:spPr>
      <a:bodyPr vert="horz" wrap="none" lIns="91440" tIns="45720" rIns="91440" bIns="45720" numCol="1" anchor="ctr" anchorCtr="0" compatLnSpc="1">
        <a:prstTxWarp prst="textNoShape">
          <a:avLst/>
        </a:prstTxWarp>
        <a:spAutoFit/>
      </a:bodyPr>
      <a:lstStyle>
        <a:defPPr marL="0" marR="0" indent="0" algn="ctr" defTabSz="914400" rtl="0" eaLnBrk="1" fontAlgn="base" latinLnBrk="0" hangingPunct="1">
          <a:lnSpc>
            <a:spcPct val="100000"/>
          </a:lnSpc>
          <a:spcBef>
            <a:spcPct val="50000"/>
          </a:spcBef>
          <a:spcAft>
            <a:spcPct val="0"/>
          </a:spcAft>
          <a:buClrTx/>
          <a:buSzTx/>
          <a:buFontTx/>
          <a:buNone/>
          <a:tabLst/>
          <a:defRPr kumimoji="1" lang="zh-CN" altLang="en-US" sz="4400" b="1" i="0" u="none" strike="noStrike" cap="none" normalizeH="0" baseline="0" smtClean="0">
            <a:ln>
              <a:noFill/>
            </a:ln>
            <a:solidFill>
              <a:srgbClr val="66FF33"/>
            </a:solidFill>
            <a:effectLst/>
            <a:latin typeface="Times New Roman" pitchFamily="18" charset="0"/>
            <a:ea typeface="黑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outerShdw dist="107763" dir="2700000" algn="ctr" rotWithShape="0">
            <a:schemeClr val="bg2"/>
          </a:outerShdw>
        </a:effectLst>
      </a:spPr>
      <a:bodyPr vert="horz" wrap="none" lIns="91440" tIns="45720" rIns="91440" bIns="45720" numCol="1" anchor="ctr" anchorCtr="0" compatLnSpc="1">
        <a:prstTxWarp prst="textNoShape">
          <a:avLst/>
        </a:prstTxWarp>
        <a:spAutoFit/>
      </a:bodyPr>
      <a:lstStyle>
        <a:defPPr marL="0" marR="0" indent="0" algn="ctr" defTabSz="914400" rtl="0" eaLnBrk="1" fontAlgn="base" latinLnBrk="0" hangingPunct="1">
          <a:lnSpc>
            <a:spcPct val="100000"/>
          </a:lnSpc>
          <a:spcBef>
            <a:spcPct val="50000"/>
          </a:spcBef>
          <a:spcAft>
            <a:spcPct val="0"/>
          </a:spcAft>
          <a:buClrTx/>
          <a:buSzTx/>
          <a:buFontTx/>
          <a:buNone/>
          <a:tabLst/>
          <a:defRPr kumimoji="1" lang="zh-CN" altLang="en-US" sz="4400" b="1" i="0" u="none" strike="noStrike" cap="none" normalizeH="0" baseline="0" smtClean="0">
            <a:ln>
              <a:noFill/>
            </a:ln>
            <a:solidFill>
              <a:srgbClr val="66FF33"/>
            </a:solidFill>
            <a:effectLst/>
            <a:latin typeface="Times New Roman" pitchFamily="18" charset="0"/>
            <a:ea typeface="黑体" pitchFamily="2" charset="-122"/>
          </a:defRPr>
        </a:defPPr>
      </a:lstStyle>
    </a:lnDef>
  </a:objectDefaults>
  <a:extraClrSchemeLst>
    <a:extraClrScheme>
      <a:clrScheme name="默认设计模板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默认设计模板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默认设计模板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17898</TotalTime>
  <Words>1748</Words>
  <Application>Microsoft Office PowerPoint</Application>
  <PresentationFormat>全屏显示(4:3)</PresentationFormat>
  <Paragraphs>170</Paragraphs>
  <Slides>40</Slides>
  <Notes>40</Notes>
  <HiddenSlides>0</HiddenSlides>
  <MMClips>0</MMClips>
  <ScaleCrop>false</ScaleCrop>
  <HeadingPairs>
    <vt:vector size="6" baseType="variant">
      <vt:variant>
        <vt:lpstr>主题</vt:lpstr>
      </vt:variant>
      <vt:variant>
        <vt:i4>1</vt:i4>
      </vt:variant>
      <vt:variant>
        <vt:lpstr>幻灯片标题</vt:lpstr>
      </vt:variant>
      <vt:variant>
        <vt:i4>40</vt:i4>
      </vt:variant>
      <vt:variant>
        <vt:lpstr>自定义放映</vt:lpstr>
      </vt:variant>
      <vt:variant>
        <vt:i4>1</vt:i4>
      </vt:variant>
    </vt:vector>
  </HeadingPairs>
  <TitlesOfParts>
    <vt:vector size="42" baseType="lpstr">
      <vt:lpstr>默认设计模板</vt:lpstr>
      <vt:lpstr>幻灯片 1</vt:lpstr>
      <vt:lpstr>中央级预算单位 陕西师范大学公务卡   中国建设银行陕西省分行　　</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lpstr>幻灯片 30</vt:lpstr>
      <vt:lpstr>幻灯片 31</vt:lpstr>
      <vt:lpstr>幻灯片 32</vt:lpstr>
      <vt:lpstr>幻灯片 33</vt:lpstr>
      <vt:lpstr>幻灯片 34</vt:lpstr>
      <vt:lpstr>幻灯片 35</vt:lpstr>
      <vt:lpstr>幻灯片 36</vt:lpstr>
      <vt:lpstr>幻灯片 37</vt:lpstr>
      <vt:lpstr>幻灯片 38</vt:lpstr>
      <vt:lpstr>幻灯片 39</vt:lpstr>
      <vt:lpstr>谢 谢！</vt:lpstr>
      <vt:lpstr>自定义放映 1</vt:lpstr>
    </vt:vector>
  </TitlesOfParts>
  <Company>fangzheng</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qiaofl</dc:creator>
  <cp:lastModifiedBy>机构业务部</cp:lastModifiedBy>
  <cp:revision>386</cp:revision>
  <dcterms:created xsi:type="dcterms:W3CDTF">2002-04-28T11:26:08Z</dcterms:created>
  <dcterms:modified xsi:type="dcterms:W3CDTF">2015-03-17T07:27:10Z</dcterms:modified>
</cp:coreProperties>
</file>